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52"/>
  </p:notesMasterIdLst>
  <p:sldIdLst>
    <p:sldId id="256" r:id="rId2"/>
    <p:sldId id="257" r:id="rId3"/>
    <p:sldId id="275" r:id="rId4"/>
    <p:sldId id="276" r:id="rId5"/>
    <p:sldId id="278" r:id="rId6"/>
    <p:sldId id="279" r:id="rId7"/>
    <p:sldId id="274" r:id="rId8"/>
    <p:sldId id="258" r:id="rId9"/>
    <p:sldId id="314" r:id="rId10"/>
    <p:sldId id="308" r:id="rId11"/>
    <p:sldId id="296" r:id="rId12"/>
    <p:sldId id="309" r:id="rId13"/>
    <p:sldId id="259" r:id="rId14"/>
    <p:sldId id="277" r:id="rId15"/>
    <p:sldId id="260" r:id="rId16"/>
    <p:sldId id="271" r:id="rId17"/>
    <p:sldId id="280" r:id="rId18"/>
    <p:sldId id="281" r:id="rId19"/>
    <p:sldId id="261" r:id="rId20"/>
    <p:sldId id="283" r:id="rId21"/>
    <p:sldId id="262" r:id="rId22"/>
    <p:sldId id="266" r:id="rId23"/>
    <p:sldId id="311" r:id="rId24"/>
    <p:sldId id="272" r:id="rId25"/>
    <p:sldId id="263" r:id="rId26"/>
    <p:sldId id="306" r:id="rId27"/>
    <p:sldId id="297" r:id="rId28"/>
    <p:sldId id="305" r:id="rId29"/>
    <p:sldId id="307" r:id="rId30"/>
    <p:sldId id="264" r:id="rId31"/>
    <p:sldId id="265" r:id="rId32"/>
    <p:sldId id="300" r:id="rId33"/>
    <p:sldId id="304" r:id="rId34"/>
    <p:sldId id="268" r:id="rId35"/>
    <p:sldId id="273" r:id="rId36"/>
    <p:sldId id="312" r:id="rId37"/>
    <p:sldId id="291" r:id="rId38"/>
    <p:sldId id="292" r:id="rId39"/>
    <p:sldId id="285" r:id="rId40"/>
    <p:sldId id="301" r:id="rId41"/>
    <p:sldId id="287" r:id="rId42"/>
    <p:sldId id="302" r:id="rId43"/>
    <p:sldId id="289" r:id="rId44"/>
    <p:sldId id="303" r:id="rId45"/>
    <p:sldId id="310" r:id="rId46"/>
    <p:sldId id="294" r:id="rId47"/>
    <p:sldId id="270" r:id="rId48"/>
    <p:sldId id="293" r:id="rId49"/>
    <p:sldId id="284" r:id="rId50"/>
    <p:sldId id="29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A2054-A6D8-4A91-8CF9-8936D19265A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4A6BA296-B49E-4B0D-8B7F-142E7E57ED87}">
      <dgm:prSet phldrT="[Text]"/>
      <dgm:spPr/>
      <dgm:t>
        <a:bodyPr/>
        <a:lstStyle/>
        <a:p>
          <a:r>
            <a:rPr lang="en-US" dirty="0" smtClean="0"/>
            <a:t>“port”</a:t>
          </a:r>
          <a:endParaRPr lang="en-US" dirty="0"/>
        </a:p>
      </dgm:t>
    </dgm:pt>
    <dgm:pt modelId="{89C67013-41D3-43A0-B7FF-636F9A4E7F3B}" type="parTrans" cxnId="{FAE3F86E-3276-4352-8B1A-6FB83F45BFCE}">
      <dgm:prSet/>
      <dgm:spPr/>
      <dgm:t>
        <a:bodyPr/>
        <a:lstStyle/>
        <a:p>
          <a:endParaRPr lang="en-US"/>
        </a:p>
      </dgm:t>
    </dgm:pt>
    <dgm:pt modelId="{2BEC348E-41E4-4E27-B5BF-C0F26312190D}" type="sibTrans" cxnId="{FAE3F86E-3276-4352-8B1A-6FB83F45BFCE}">
      <dgm:prSet/>
      <dgm:spPr/>
      <dgm:t>
        <a:bodyPr/>
        <a:lstStyle/>
        <a:p>
          <a:endParaRPr lang="en-US"/>
        </a:p>
      </dgm:t>
    </dgm:pt>
    <dgm:pt modelId="{3C6C95B9-626B-47F0-8157-62B08D09D767}">
      <dgm:prSet phldrT="[Text]" custT="1"/>
      <dgm:spPr/>
      <dgm:t>
        <a:bodyPr/>
        <a:lstStyle/>
        <a:p>
          <a:r>
            <a:rPr lang="en-US" sz="1600" dirty="0" smtClean="0"/>
            <a:t>import</a:t>
          </a:r>
          <a:endParaRPr lang="en-US" sz="1600" dirty="0"/>
        </a:p>
      </dgm:t>
    </dgm:pt>
    <dgm:pt modelId="{F594EAD7-6797-4AF6-B4A4-488773480FFB}" type="parTrans" cxnId="{16A7F751-9CAC-462F-B22A-40D4A76B0F5F}">
      <dgm:prSet/>
      <dgm:spPr/>
      <dgm:t>
        <a:bodyPr/>
        <a:lstStyle/>
        <a:p>
          <a:endParaRPr lang="en-US"/>
        </a:p>
      </dgm:t>
    </dgm:pt>
    <dgm:pt modelId="{31C2D607-CA1B-4F57-9A75-4C88A3FC2AFF}" type="sibTrans" cxnId="{16A7F751-9CAC-462F-B22A-40D4A76B0F5F}">
      <dgm:prSet/>
      <dgm:spPr/>
      <dgm:t>
        <a:bodyPr/>
        <a:lstStyle/>
        <a:p>
          <a:endParaRPr lang="en-US"/>
        </a:p>
      </dgm:t>
    </dgm:pt>
    <dgm:pt modelId="{2184FE8A-BBD8-4D5E-A915-49C274964D8A}">
      <dgm:prSet phldrT="[Text]"/>
      <dgm:spPr/>
      <dgm:t>
        <a:bodyPr/>
        <a:lstStyle/>
        <a:p>
          <a:r>
            <a:rPr lang="en-US" dirty="0" smtClean="0"/>
            <a:t>export</a:t>
          </a:r>
          <a:endParaRPr lang="en-US" dirty="0"/>
        </a:p>
      </dgm:t>
    </dgm:pt>
    <dgm:pt modelId="{DE2A2C25-50A5-4CFF-8690-F2BD213A35AD}" type="parTrans" cxnId="{A5AC909F-D3A0-4947-A6B4-0D84D4FCE9F7}">
      <dgm:prSet/>
      <dgm:spPr/>
      <dgm:t>
        <a:bodyPr/>
        <a:lstStyle/>
        <a:p>
          <a:endParaRPr lang="en-US"/>
        </a:p>
      </dgm:t>
    </dgm:pt>
    <dgm:pt modelId="{C6577F43-5171-4464-AC0E-8DBC5EEEB918}" type="sibTrans" cxnId="{A5AC909F-D3A0-4947-A6B4-0D84D4FCE9F7}">
      <dgm:prSet/>
      <dgm:spPr/>
      <dgm:t>
        <a:bodyPr/>
        <a:lstStyle/>
        <a:p>
          <a:endParaRPr lang="en-US"/>
        </a:p>
      </dgm:t>
    </dgm:pt>
    <dgm:pt modelId="{AB855F19-AE32-4D55-AD8A-20502967E200}">
      <dgm:prSet phldrT="[Text]"/>
      <dgm:spPr/>
      <dgm:t>
        <a:bodyPr/>
        <a:lstStyle/>
        <a:p>
          <a:r>
            <a:rPr lang="en-US" dirty="0" smtClean="0"/>
            <a:t>airport</a:t>
          </a:r>
          <a:endParaRPr lang="en-US" dirty="0"/>
        </a:p>
      </dgm:t>
    </dgm:pt>
    <dgm:pt modelId="{B5688A9D-E010-4B17-89A5-FAE0F148A2D5}" type="parTrans" cxnId="{025FFACB-697D-4F64-812E-4E032FE79CDD}">
      <dgm:prSet/>
      <dgm:spPr/>
      <dgm:t>
        <a:bodyPr/>
        <a:lstStyle/>
        <a:p>
          <a:endParaRPr lang="en-US"/>
        </a:p>
      </dgm:t>
    </dgm:pt>
    <dgm:pt modelId="{E5377DDE-89EC-444E-BBA4-D8A157A6C6A1}" type="sibTrans" cxnId="{025FFACB-697D-4F64-812E-4E032FE79CDD}">
      <dgm:prSet/>
      <dgm:spPr/>
      <dgm:t>
        <a:bodyPr/>
        <a:lstStyle/>
        <a:p>
          <a:endParaRPr lang="en-US"/>
        </a:p>
      </dgm:t>
    </dgm:pt>
    <dgm:pt modelId="{87C0129B-9314-4341-AACF-2FE7188620AF}">
      <dgm:prSet phldrT="[Text]" custT="1"/>
      <dgm:spPr/>
      <dgm:t>
        <a:bodyPr/>
        <a:lstStyle/>
        <a:p>
          <a:r>
            <a:rPr lang="en-US" sz="1400" dirty="0" smtClean="0"/>
            <a:t>transport</a:t>
          </a:r>
          <a:endParaRPr lang="en-US" sz="1400" dirty="0"/>
        </a:p>
      </dgm:t>
    </dgm:pt>
    <dgm:pt modelId="{B7D0C07C-A351-4842-9A63-D9A3D2DA2350}" type="parTrans" cxnId="{9C20D181-3717-464D-9EA8-EF79A4B22906}">
      <dgm:prSet/>
      <dgm:spPr/>
      <dgm:t>
        <a:bodyPr/>
        <a:lstStyle/>
        <a:p>
          <a:endParaRPr lang="en-US"/>
        </a:p>
      </dgm:t>
    </dgm:pt>
    <dgm:pt modelId="{43A2CB3A-5164-43F7-ADDE-FF5357DA016E}" type="sibTrans" cxnId="{9C20D181-3717-464D-9EA8-EF79A4B22906}">
      <dgm:prSet/>
      <dgm:spPr/>
      <dgm:t>
        <a:bodyPr/>
        <a:lstStyle/>
        <a:p>
          <a:endParaRPr lang="en-US"/>
        </a:p>
      </dgm:t>
    </dgm:pt>
    <dgm:pt modelId="{C4119173-8AC1-4F08-B489-227F93CFF2E9}" type="pres">
      <dgm:prSet presAssocID="{5ACA2054-A6D8-4A91-8CF9-8936D19265A1}" presName="Name0" presStyleCnt="0">
        <dgm:presLayoutVars>
          <dgm:chMax val="1"/>
          <dgm:dir/>
          <dgm:animLvl val="ctr"/>
          <dgm:resizeHandles val="exact"/>
        </dgm:presLayoutVars>
      </dgm:prSet>
      <dgm:spPr/>
      <dgm:t>
        <a:bodyPr/>
        <a:lstStyle/>
        <a:p>
          <a:endParaRPr lang="en-US"/>
        </a:p>
      </dgm:t>
    </dgm:pt>
    <dgm:pt modelId="{AE30CE17-D5DE-4AB1-B337-039CB726B59E}" type="pres">
      <dgm:prSet presAssocID="{4A6BA296-B49E-4B0D-8B7F-142E7E57ED87}" presName="centerShape" presStyleLbl="node0" presStyleIdx="0" presStyleCnt="1"/>
      <dgm:spPr/>
      <dgm:t>
        <a:bodyPr/>
        <a:lstStyle/>
        <a:p>
          <a:endParaRPr lang="en-US"/>
        </a:p>
      </dgm:t>
    </dgm:pt>
    <dgm:pt modelId="{75DD810D-21DF-4B96-9744-AB4C8CFB57BB}" type="pres">
      <dgm:prSet presAssocID="{F594EAD7-6797-4AF6-B4A4-488773480FFB}" presName="parTrans" presStyleLbl="sibTrans2D1" presStyleIdx="0" presStyleCnt="4"/>
      <dgm:spPr/>
      <dgm:t>
        <a:bodyPr/>
        <a:lstStyle/>
        <a:p>
          <a:endParaRPr lang="en-US"/>
        </a:p>
      </dgm:t>
    </dgm:pt>
    <dgm:pt modelId="{88075DAD-7FA4-4DA3-BE8F-8BA32F98897C}" type="pres">
      <dgm:prSet presAssocID="{F594EAD7-6797-4AF6-B4A4-488773480FFB}" presName="connectorText" presStyleLbl="sibTrans2D1" presStyleIdx="0" presStyleCnt="4"/>
      <dgm:spPr/>
      <dgm:t>
        <a:bodyPr/>
        <a:lstStyle/>
        <a:p>
          <a:endParaRPr lang="en-US"/>
        </a:p>
      </dgm:t>
    </dgm:pt>
    <dgm:pt modelId="{226A0BA9-FB35-4500-AB7B-0A8355E6E80F}" type="pres">
      <dgm:prSet presAssocID="{3C6C95B9-626B-47F0-8157-62B08D09D767}" presName="node" presStyleLbl="node1" presStyleIdx="0" presStyleCnt="4">
        <dgm:presLayoutVars>
          <dgm:bulletEnabled val="1"/>
        </dgm:presLayoutVars>
      </dgm:prSet>
      <dgm:spPr/>
      <dgm:t>
        <a:bodyPr/>
        <a:lstStyle/>
        <a:p>
          <a:endParaRPr lang="en-US"/>
        </a:p>
      </dgm:t>
    </dgm:pt>
    <dgm:pt modelId="{674DC3FA-ED0F-4BCB-BF6B-60E8A6562E32}" type="pres">
      <dgm:prSet presAssocID="{DE2A2C25-50A5-4CFF-8690-F2BD213A35AD}" presName="parTrans" presStyleLbl="sibTrans2D1" presStyleIdx="1" presStyleCnt="4"/>
      <dgm:spPr/>
      <dgm:t>
        <a:bodyPr/>
        <a:lstStyle/>
        <a:p>
          <a:endParaRPr lang="en-US"/>
        </a:p>
      </dgm:t>
    </dgm:pt>
    <dgm:pt modelId="{7612BE35-5256-4EBE-8A55-687056CE2E3D}" type="pres">
      <dgm:prSet presAssocID="{DE2A2C25-50A5-4CFF-8690-F2BD213A35AD}" presName="connectorText" presStyleLbl="sibTrans2D1" presStyleIdx="1" presStyleCnt="4"/>
      <dgm:spPr/>
      <dgm:t>
        <a:bodyPr/>
        <a:lstStyle/>
        <a:p>
          <a:endParaRPr lang="en-US"/>
        </a:p>
      </dgm:t>
    </dgm:pt>
    <dgm:pt modelId="{BBA260BD-3766-4362-A9E1-DAC0F36DE93E}" type="pres">
      <dgm:prSet presAssocID="{2184FE8A-BBD8-4D5E-A915-49C274964D8A}" presName="node" presStyleLbl="node1" presStyleIdx="1" presStyleCnt="4">
        <dgm:presLayoutVars>
          <dgm:bulletEnabled val="1"/>
        </dgm:presLayoutVars>
      </dgm:prSet>
      <dgm:spPr/>
      <dgm:t>
        <a:bodyPr/>
        <a:lstStyle/>
        <a:p>
          <a:endParaRPr lang="en-US"/>
        </a:p>
      </dgm:t>
    </dgm:pt>
    <dgm:pt modelId="{B0A7890C-BEB4-4D5D-8234-04C43E2EBA42}" type="pres">
      <dgm:prSet presAssocID="{B5688A9D-E010-4B17-89A5-FAE0F148A2D5}" presName="parTrans" presStyleLbl="sibTrans2D1" presStyleIdx="2" presStyleCnt="4"/>
      <dgm:spPr/>
      <dgm:t>
        <a:bodyPr/>
        <a:lstStyle/>
        <a:p>
          <a:endParaRPr lang="en-US"/>
        </a:p>
      </dgm:t>
    </dgm:pt>
    <dgm:pt modelId="{31FEA978-1482-49FF-B07E-F92C2BB4357F}" type="pres">
      <dgm:prSet presAssocID="{B5688A9D-E010-4B17-89A5-FAE0F148A2D5}" presName="connectorText" presStyleLbl="sibTrans2D1" presStyleIdx="2" presStyleCnt="4"/>
      <dgm:spPr/>
      <dgm:t>
        <a:bodyPr/>
        <a:lstStyle/>
        <a:p>
          <a:endParaRPr lang="en-US"/>
        </a:p>
      </dgm:t>
    </dgm:pt>
    <dgm:pt modelId="{3987F487-C353-48EB-BB1D-A6A424CF1682}" type="pres">
      <dgm:prSet presAssocID="{AB855F19-AE32-4D55-AD8A-20502967E200}" presName="node" presStyleLbl="node1" presStyleIdx="2" presStyleCnt="4">
        <dgm:presLayoutVars>
          <dgm:bulletEnabled val="1"/>
        </dgm:presLayoutVars>
      </dgm:prSet>
      <dgm:spPr/>
      <dgm:t>
        <a:bodyPr/>
        <a:lstStyle/>
        <a:p>
          <a:endParaRPr lang="en-US"/>
        </a:p>
      </dgm:t>
    </dgm:pt>
    <dgm:pt modelId="{080B7800-1CE3-41EA-8D72-F37419B4F935}" type="pres">
      <dgm:prSet presAssocID="{B7D0C07C-A351-4842-9A63-D9A3D2DA2350}" presName="parTrans" presStyleLbl="sibTrans2D1" presStyleIdx="3" presStyleCnt="4"/>
      <dgm:spPr/>
      <dgm:t>
        <a:bodyPr/>
        <a:lstStyle/>
        <a:p>
          <a:endParaRPr lang="en-US"/>
        </a:p>
      </dgm:t>
    </dgm:pt>
    <dgm:pt modelId="{64D652D0-C0A4-4724-A5DD-A9BCCE926829}" type="pres">
      <dgm:prSet presAssocID="{B7D0C07C-A351-4842-9A63-D9A3D2DA2350}" presName="connectorText" presStyleLbl="sibTrans2D1" presStyleIdx="3" presStyleCnt="4"/>
      <dgm:spPr/>
      <dgm:t>
        <a:bodyPr/>
        <a:lstStyle/>
        <a:p>
          <a:endParaRPr lang="en-US"/>
        </a:p>
      </dgm:t>
    </dgm:pt>
    <dgm:pt modelId="{54DE3E9E-F0DB-4213-B7B9-7C2301479918}" type="pres">
      <dgm:prSet presAssocID="{87C0129B-9314-4341-AACF-2FE7188620AF}" presName="node" presStyleLbl="node1" presStyleIdx="3" presStyleCnt="4">
        <dgm:presLayoutVars>
          <dgm:bulletEnabled val="1"/>
        </dgm:presLayoutVars>
      </dgm:prSet>
      <dgm:spPr/>
      <dgm:t>
        <a:bodyPr/>
        <a:lstStyle/>
        <a:p>
          <a:endParaRPr lang="en-US"/>
        </a:p>
      </dgm:t>
    </dgm:pt>
  </dgm:ptLst>
  <dgm:cxnLst>
    <dgm:cxn modelId="{9C20D181-3717-464D-9EA8-EF79A4B22906}" srcId="{4A6BA296-B49E-4B0D-8B7F-142E7E57ED87}" destId="{87C0129B-9314-4341-AACF-2FE7188620AF}" srcOrd="3" destOrd="0" parTransId="{B7D0C07C-A351-4842-9A63-D9A3D2DA2350}" sibTransId="{43A2CB3A-5164-43F7-ADDE-FF5357DA016E}"/>
    <dgm:cxn modelId="{88B258B4-4F9A-468C-9A89-9913D91D234B}" type="presOf" srcId="{B5688A9D-E010-4B17-89A5-FAE0F148A2D5}" destId="{31FEA978-1482-49FF-B07E-F92C2BB4357F}" srcOrd="1" destOrd="0" presId="urn:microsoft.com/office/officeart/2005/8/layout/radial5"/>
    <dgm:cxn modelId="{16A7F751-9CAC-462F-B22A-40D4A76B0F5F}" srcId="{4A6BA296-B49E-4B0D-8B7F-142E7E57ED87}" destId="{3C6C95B9-626B-47F0-8157-62B08D09D767}" srcOrd="0" destOrd="0" parTransId="{F594EAD7-6797-4AF6-B4A4-488773480FFB}" sibTransId="{31C2D607-CA1B-4F57-9A75-4C88A3FC2AFF}"/>
    <dgm:cxn modelId="{8B8859B7-CCB1-47D8-A770-F4F65A4BE8E3}" type="presOf" srcId="{F594EAD7-6797-4AF6-B4A4-488773480FFB}" destId="{88075DAD-7FA4-4DA3-BE8F-8BA32F98897C}" srcOrd="1" destOrd="0" presId="urn:microsoft.com/office/officeart/2005/8/layout/radial5"/>
    <dgm:cxn modelId="{02A51CD4-B914-4AAF-AFD4-DB179A244ED0}" type="presOf" srcId="{B7D0C07C-A351-4842-9A63-D9A3D2DA2350}" destId="{080B7800-1CE3-41EA-8D72-F37419B4F935}" srcOrd="0" destOrd="0" presId="urn:microsoft.com/office/officeart/2005/8/layout/radial5"/>
    <dgm:cxn modelId="{1E1F2458-C876-4A05-9ADA-B461EB89A95B}" type="presOf" srcId="{5ACA2054-A6D8-4A91-8CF9-8936D19265A1}" destId="{C4119173-8AC1-4F08-B489-227F93CFF2E9}" srcOrd="0" destOrd="0" presId="urn:microsoft.com/office/officeart/2005/8/layout/radial5"/>
    <dgm:cxn modelId="{96EA6607-B53A-4151-A417-D9B42FA0CE62}" type="presOf" srcId="{87C0129B-9314-4341-AACF-2FE7188620AF}" destId="{54DE3E9E-F0DB-4213-B7B9-7C2301479918}" srcOrd="0" destOrd="0" presId="urn:microsoft.com/office/officeart/2005/8/layout/radial5"/>
    <dgm:cxn modelId="{FAE3F86E-3276-4352-8B1A-6FB83F45BFCE}" srcId="{5ACA2054-A6D8-4A91-8CF9-8936D19265A1}" destId="{4A6BA296-B49E-4B0D-8B7F-142E7E57ED87}" srcOrd="0" destOrd="0" parTransId="{89C67013-41D3-43A0-B7FF-636F9A4E7F3B}" sibTransId="{2BEC348E-41E4-4E27-B5BF-C0F26312190D}"/>
    <dgm:cxn modelId="{025FFACB-697D-4F64-812E-4E032FE79CDD}" srcId="{4A6BA296-B49E-4B0D-8B7F-142E7E57ED87}" destId="{AB855F19-AE32-4D55-AD8A-20502967E200}" srcOrd="2" destOrd="0" parTransId="{B5688A9D-E010-4B17-89A5-FAE0F148A2D5}" sibTransId="{E5377DDE-89EC-444E-BBA4-D8A157A6C6A1}"/>
    <dgm:cxn modelId="{B8AFBE8E-BB05-43D6-9BD9-348375F0AC1F}" type="presOf" srcId="{4A6BA296-B49E-4B0D-8B7F-142E7E57ED87}" destId="{AE30CE17-D5DE-4AB1-B337-039CB726B59E}" srcOrd="0" destOrd="0" presId="urn:microsoft.com/office/officeart/2005/8/layout/radial5"/>
    <dgm:cxn modelId="{7931FC5E-7075-4B0B-99A2-55268E741751}" type="presOf" srcId="{B5688A9D-E010-4B17-89A5-FAE0F148A2D5}" destId="{B0A7890C-BEB4-4D5D-8234-04C43E2EBA42}" srcOrd="0" destOrd="0" presId="urn:microsoft.com/office/officeart/2005/8/layout/radial5"/>
    <dgm:cxn modelId="{21303C28-2BF0-43A5-98A2-849E1D8FC80E}" type="presOf" srcId="{AB855F19-AE32-4D55-AD8A-20502967E200}" destId="{3987F487-C353-48EB-BB1D-A6A424CF1682}" srcOrd="0" destOrd="0" presId="urn:microsoft.com/office/officeart/2005/8/layout/radial5"/>
    <dgm:cxn modelId="{000B45F7-C1C1-4D9C-A0A8-CE6DF37F0357}" type="presOf" srcId="{3C6C95B9-626B-47F0-8157-62B08D09D767}" destId="{226A0BA9-FB35-4500-AB7B-0A8355E6E80F}" srcOrd="0" destOrd="0" presId="urn:microsoft.com/office/officeart/2005/8/layout/radial5"/>
    <dgm:cxn modelId="{2F20D965-9BC8-4B21-BAD7-2715BF826DE1}" type="presOf" srcId="{DE2A2C25-50A5-4CFF-8690-F2BD213A35AD}" destId="{674DC3FA-ED0F-4BCB-BF6B-60E8A6562E32}" srcOrd="0" destOrd="0" presId="urn:microsoft.com/office/officeart/2005/8/layout/radial5"/>
    <dgm:cxn modelId="{16582CC6-4920-459D-926E-378047E2096C}" type="presOf" srcId="{B7D0C07C-A351-4842-9A63-D9A3D2DA2350}" destId="{64D652D0-C0A4-4724-A5DD-A9BCCE926829}" srcOrd="1" destOrd="0" presId="urn:microsoft.com/office/officeart/2005/8/layout/radial5"/>
    <dgm:cxn modelId="{3E1E0CE3-BDCB-457A-A5CA-F35642E44F55}" type="presOf" srcId="{2184FE8A-BBD8-4D5E-A915-49C274964D8A}" destId="{BBA260BD-3766-4362-A9E1-DAC0F36DE93E}" srcOrd="0" destOrd="0" presId="urn:microsoft.com/office/officeart/2005/8/layout/radial5"/>
    <dgm:cxn modelId="{0286589B-8E07-475A-A369-2118CF0237B5}" type="presOf" srcId="{DE2A2C25-50A5-4CFF-8690-F2BD213A35AD}" destId="{7612BE35-5256-4EBE-8A55-687056CE2E3D}" srcOrd="1" destOrd="0" presId="urn:microsoft.com/office/officeart/2005/8/layout/radial5"/>
    <dgm:cxn modelId="{42AF7616-ABBC-421B-AB00-2837E121E4F1}" type="presOf" srcId="{F594EAD7-6797-4AF6-B4A4-488773480FFB}" destId="{75DD810D-21DF-4B96-9744-AB4C8CFB57BB}" srcOrd="0" destOrd="0" presId="urn:microsoft.com/office/officeart/2005/8/layout/radial5"/>
    <dgm:cxn modelId="{A5AC909F-D3A0-4947-A6B4-0D84D4FCE9F7}" srcId="{4A6BA296-B49E-4B0D-8B7F-142E7E57ED87}" destId="{2184FE8A-BBD8-4D5E-A915-49C274964D8A}" srcOrd="1" destOrd="0" parTransId="{DE2A2C25-50A5-4CFF-8690-F2BD213A35AD}" sibTransId="{C6577F43-5171-4464-AC0E-8DBC5EEEB918}"/>
    <dgm:cxn modelId="{435B77A1-F22C-446A-BC0C-8DF6BAFDDAA6}" type="presParOf" srcId="{C4119173-8AC1-4F08-B489-227F93CFF2E9}" destId="{AE30CE17-D5DE-4AB1-B337-039CB726B59E}" srcOrd="0" destOrd="0" presId="urn:microsoft.com/office/officeart/2005/8/layout/radial5"/>
    <dgm:cxn modelId="{A3BDBDA5-2B00-4AEC-AE35-C1F3D55844B4}" type="presParOf" srcId="{C4119173-8AC1-4F08-B489-227F93CFF2E9}" destId="{75DD810D-21DF-4B96-9744-AB4C8CFB57BB}" srcOrd="1" destOrd="0" presId="urn:microsoft.com/office/officeart/2005/8/layout/radial5"/>
    <dgm:cxn modelId="{4A8602D4-2150-42F1-B73B-FFDB01008F9F}" type="presParOf" srcId="{75DD810D-21DF-4B96-9744-AB4C8CFB57BB}" destId="{88075DAD-7FA4-4DA3-BE8F-8BA32F98897C}" srcOrd="0" destOrd="0" presId="urn:microsoft.com/office/officeart/2005/8/layout/radial5"/>
    <dgm:cxn modelId="{8F80EC51-1E9B-4C08-8E9E-67334D595FAC}" type="presParOf" srcId="{C4119173-8AC1-4F08-B489-227F93CFF2E9}" destId="{226A0BA9-FB35-4500-AB7B-0A8355E6E80F}" srcOrd="2" destOrd="0" presId="urn:microsoft.com/office/officeart/2005/8/layout/radial5"/>
    <dgm:cxn modelId="{71048F6C-DAD2-4FAB-9732-584180C4546E}" type="presParOf" srcId="{C4119173-8AC1-4F08-B489-227F93CFF2E9}" destId="{674DC3FA-ED0F-4BCB-BF6B-60E8A6562E32}" srcOrd="3" destOrd="0" presId="urn:microsoft.com/office/officeart/2005/8/layout/radial5"/>
    <dgm:cxn modelId="{71ED6435-E24D-453E-9AB6-50B043E38A9D}" type="presParOf" srcId="{674DC3FA-ED0F-4BCB-BF6B-60E8A6562E32}" destId="{7612BE35-5256-4EBE-8A55-687056CE2E3D}" srcOrd="0" destOrd="0" presId="urn:microsoft.com/office/officeart/2005/8/layout/radial5"/>
    <dgm:cxn modelId="{8F1298EF-7C50-4E1E-B4FB-B99CE801D4D4}" type="presParOf" srcId="{C4119173-8AC1-4F08-B489-227F93CFF2E9}" destId="{BBA260BD-3766-4362-A9E1-DAC0F36DE93E}" srcOrd="4" destOrd="0" presId="urn:microsoft.com/office/officeart/2005/8/layout/radial5"/>
    <dgm:cxn modelId="{008FD69B-C6A4-43B2-A896-8A6DB31ECCE6}" type="presParOf" srcId="{C4119173-8AC1-4F08-B489-227F93CFF2E9}" destId="{B0A7890C-BEB4-4D5D-8234-04C43E2EBA42}" srcOrd="5" destOrd="0" presId="urn:microsoft.com/office/officeart/2005/8/layout/radial5"/>
    <dgm:cxn modelId="{F12EF6D4-C414-4BDE-8E73-854A3472DD53}" type="presParOf" srcId="{B0A7890C-BEB4-4D5D-8234-04C43E2EBA42}" destId="{31FEA978-1482-49FF-B07E-F92C2BB4357F}" srcOrd="0" destOrd="0" presId="urn:microsoft.com/office/officeart/2005/8/layout/radial5"/>
    <dgm:cxn modelId="{211E2BDC-46E8-41BA-9613-8B32E79EE1B0}" type="presParOf" srcId="{C4119173-8AC1-4F08-B489-227F93CFF2E9}" destId="{3987F487-C353-48EB-BB1D-A6A424CF1682}" srcOrd="6" destOrd="0" presId="urn:microsoft.com/office/officeart/2005/8/layout/radial5"/>
    <dgm:cxn modelId="{E06BD1F6-DC97-4376-B6D8-6B4065FA7A93}" type="presParOf" srcId="{C4119173-8AC1-4F08-B489-227F93CFF2E9}" destId="{080B7800-1CE3-41EA-8D72-F37419B4F935}" srcOrd="7" destOrd="0" presId="urn:microsoft.com/office/officeart/2005/8/layout/radial5"/>
    <dgm:cxn modelId="{2BFAF257-7BE0-4052-8EB4-80DF63BFF988}" type="presParOf" srcId="{080B7800-1CE3-41EA-8D72-F37419B4F935}" destId="{64D652D0-C0A4-4724-A5DD-A9BCCE926829}" srcOrd="0" destOrd="0" presId="urn:microsoft.com/office/officeart/2005/8/layout/radial5"/>
    <dgm:cxn modelId="{B072E99A-8114-45B2-A048-4EBDA8AFAF36}" type="presParOf" srcId="{C4119173-8AC1-4F08-B489-227F93CFF2E9}" destId="{54DE3E9E-F0DB-4213-B7B9-7C2301479918}"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E59BA-8EC5-4E04-88A3-048EAA66ED3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66D32CD-8C67-4956-96E3-D269BE5CCB0F}">
      <dgm:prSet phldrT="[Text]" custT="1"/>
      <dgm:spPr/>
      <dgm:t>
        <a:bodyPr/>
        <a:lstStyle/>
        <a:p>
          <a:r>
            <a:rPr lang="en-US" sz="3200" dirty="0" smtClean="0"/>
            <a:t>-</a:t>
          </a:r>
          <a:r>
            <a:rPr lang="en-US" sz="3200" dirty="0" err="1" smtClean="0"/>
            <a:t>ss</a:t>
          </a:r>
          <a:endParaRPr lang="en-US" sz="3200" dirty="0"/>
        </a:p>
      </dgm:t>
    </dgm:pt>
    <dgm:pt modelId="{5C7AA827-5737-4602-ADA1-91761C11DF15}" type="parTrans" cxnId="{771D5C4E-AE89-4DA1-B757-8BFF66DF7582}">
      <dgm:prSet/>
      <dgm:spPr/>
      <dgm:t>
        <a:bodyPr/>
        <a:lstStyle/>
        <a:p>
          <a:endParaRPr lang="en-US"/>
        </a:p>
      </dgm:t>
    </dgm:pt>
    <dgm:pt modelId="{E3DF987E-77DD-4BDA-A268-441536196EC9}" type="sibTrans" cxnId="{771D5C4E-AE89-4DA1-B757-8BFF66DF7582}">
      <dgm:prSet/>
      <dgm:spPr/>
      <dgm:t>
        <a:bodyPr/>
        <a:lstStyle/>
        <a:p>
          <a:endParaRPr lang="en-US"/>
        </a:p>
      </dgm:t>
    </dgm:pt>
    <dgm:pt modelId="{31EF0A0B-46D3-41E8-8C01-08E4BD7809BE}">
      <dgm:prSet phldrT="[Text]"/>
      <dgm:spPr/>
      <dgm:t>
        <a:bodyPr/>
        <a:lstStyle/>
        <a:p>
          <a:r>
            <a:rPr lang="en-US" dirty="0" smtClean="0"/>
            <a:t>miss</a:t>
          </a:r>
          <a:endParaRPr lang="en-US" dirty="0"/>
        </a:p>
      </dgm:t>
    </dgm:pt>
    <dgm:pt modelId="{003B06B0-486D-4BE1-A00E-41E2FF9D4A70}" type="parTrans" cxnId="{84443DBF-C564-45E2-8951-6E7380D7CF17}">
      <dgm:prSet/>
      <dgm:spPr/>
      <dgm:t>
        <a:bodyPr/>
        <a:lstStyle/>
        <a:p>
          <a:endParaRPr lang="en-US"/>
        </a:p>
      </dgm:t>
    </dgm:pt>
    <dgm:pt modelId="{4E38473B-29C6-4E03-81F8-C6870B9DA248}" type="sibTrans" cxnId="{84443DBF-C564-45E2-8951-6E7380D7CF17}">
      <dgm:prSet/>
      <dgm:spPr/>
      <dgm:t>
        <a:bodyPr/>
        <a:lstStyle/>
        <a:p>
          <a:endParaRPr lang="en-US"/>
        </a:p>
      </dgm:t>
    </dgm:pt>
    <dgm:pt modelId="{933FD504-CF07-4470-ADBF-FE96941A7208}">
      <dgm:prSet phldrT="[Text]"/>
      <dgm:spPr/>
      <dgm:t>
        <a:bodyPr/>
        <a:lstStyle/>
        <a:p>
          <a:r>
            <a:rPr lang="en-US" dirty="0" smtClean="0"/>
            <a:t>kiss</a:t>
          </a:r>
          <a:endParaRPr lang="en-US" dirty="0"/>
        </a:p>
      </dgm:t>
    </dgm:pt>
    <dgm:pt modelId="{093F029C-7227-48FB-AF89-BEAC02E446F5}" type="parTrans" cxnId="{DF38E76D-F494-4836-AB8A-676B3F162F86}">
      <dgm:prSet/>
      <dgm:spPr/>
      <dgm:t>
        <a:bodyPr/>
        <a:lstStyle/>
        <a:p>
          <a:endParaRPr lang="en-US"/>
        </a:p>
      </dgm:t>
    </dgm:pt>
    <dgm:pt modelId="{0F516CF4-23C8-4A0C-967E-0F30E8752305}" type="sibTrans" cxnId="{DF38E76D-F494-4836-AB8A-676B3F162F86}">
      <dgm:prSet/>
      <dgm:spPr/>
      <dgm:t>
        <a:bodyPr/>
        <a:lstStyle/>
        <a:p>
          <a:endParaRPr lang="en-US"/>
        </a:p>
      </dgm:t>
    </dgm:pt>
    <dgm:pt modelId="{8B00BC2F-2C6A-44CC-BF10-8210282F5C99}">
      <dgm:prSet phldrT="[Text]"/>
      <dgm:spPr/>
      <dgm:t>
        <a:bodyPr/>
        <a:lstStyle/>
        <a:p>
          <a:r>
            <a:rPr lang="en-US" dirty="0" smtClean="0"/>
            <a:t>fuss</a:t>
          </a:r>
          <a:endParaRPr lang="en-US" dirty="0"/>
        </a:p>
      </dgm:t>
    </dgm:pt>
    <dgm:pt modelId="{ABDA91E7-A96B-4533-AF36-0746D61E6341}" type="parTrans" cxnId="{261E3492-1715-4EBC-BA0B-189DD276B26D}">
      <dgm:prSet/>
      <dgm:spPr/>
      <dgm:t>
        <a:bodyPr/>
        <a:lstStyle/>
        <a:p>
          <a:endParaRPr lang="en-US"/>
        </a:p>
      </dgm:t>
    </dgm:pt>
    <dgm:pt modelId="{6F512304-79C2-49E1-B80B-BAF2964EC7BF}" type="sibTrans" cxnId="{261E3492-1715-4EBC-BA0B-189DD276B26D}">
      <dgm:prSet/>
      <dgm:spPr/>
      <dgm:t>
        <a:bodyPr/>
        <a:lstStyle/>
        <a:p>
          <a:endParaRPr lang="en-US"/>
        </a:p>
      </dgm:t>
    </dgm:pt>
    <dgm:pt modelId="{E580DA24-F079-4368-9763-440F015EDE40}">
      <dgm:prSet phldrT="[Text]"/>
      <dgm:spPr/>
      <dgm:t>
        <a:bodyPr/>
        <a:lstStyle/>
        <a:p>
          <a:r>
            <a:rPr lang="en-US" dirty="0" smtClean="0"/>
            <a:t>pass</a:t>
          </a:r>
          <a:endParaRPr lang="en-US" dirty="0"/>
        </a:p>
      </dgm:t>
    </dgm:pt>
    <dgm:pt modelId="{F015EF37-F5E9-4080-A6F1-56D03493A10F}" type="parTrans" cxnId="{191C57EB-E701-43FA-AB82-16F2F50629A2}">
      <dgm:prSet/>
      <dgm:spPr/>
      <dgm:t>
        <a:bodyPr/>
        <a:lstStyle/>
        <a:p>
          <a:endParaRPr lang="en-US"/>
        </a:p>
      </dgm:t>
    </dgm:pt>
    <dgm:pt modelId="{F580E254-F183-471F-9263-9A407606CBCB}" type="sibTrans" cxnId="{191C57EB-E701-43FA-AB82-16F2F50629A2}">
      <dgm:prSet/>
      <dgm:spPr/>
      <dgm:t>
        <a:bodyPr/>
        <a:lstStyle/>
        <a:p>
          <a:endParaRPr lang="en-US"/>
        </a:p>
      </dgm:t>
    </dgm:pt>
    <dgm:pt modelId="{50D48C69-C93E-456F-AFD2-8E70198DECE1}" type="pres">
      <dgm:prSet presAssocID="{C6CE59BA-8EC5-4E04-88A3-048EAA66ED39}" presName="cycle" presStyleCnt="0">
        <dgm:presLayoutVars>
          <dgm:chMax val="1"/>
          <dgm:dir/>
          <dgm:animLvl val="ctr"/>
          <dgm:resizeHandles val="exact"/>
        </dgm:presLayoutVars>
      </dgm:prSet>
      <dgm:spPr/>
      <dgm:t>
        <a:bodyPr/>
        <a:lstStyle/>
        <a:p>
          <a:endParaRPr lang="en-US"/>
        </a:p>
      </dgm:t>
    </dgm:pt>
    <dgm:pt modelId="{1F68B16D-5A12-411A-A20E-21606F9A2FA9}" type="pres">
      <dgm:prSet presAssocID="{866D32CD-8C67-4956-96E3-D269BE5CCB0F}" presName="centerShape" presStyleLbl="node0" presStyleIdx="0" presStyleCnt="1"/>
      <dgm:spPr/>
      <dgm:t>
        <a:bodyPr/>
        <a:lstStyle/>
        <a:p>
          <a:endParaRPr lang="en-US"/>
        </a:p>
      </dgm:t>
    </dgm:pt>
    <dgm:pt modelId="{841E5FD6-D391-43D2-A3F4-0CDD94F7A528}" type="pres">
      <dgm:prSet presAssocID="{003B06B0-486D-4BE1-A00E-41E2FF9D4A70}" presName="Name9" presStyleLbl="parChTrans1D2" presStyleIdx="0" presStyleCnt="4"/>
      <dgm:spPr/>
      <dgm:t>
        <a:bodyPr/>
        <a:lstStyle/>
        <a:p>
          <a:endParaRPr lang="en-US"/>
        </a:p>
      </dgm:t>
    </dgm:pt>
    <dgm:pt modelId="{CE6C5E96-8B3A-4E0A-A8EE-623B536DA2E4}" type="pres">
      <dgm:prSet presAssocID="{003B06B0-486D-4BE1-A00E-41E2FF9D4A70}" presName="connTx" presStyleLbl="parChTrans1D2" presStyleIdx="0" presStyleCnt="4"/>
      <dgm:spPr/>
      <dgm:t>
        <a:bodyPr/>
        <a:lstStyle/>
        <a:p>
          <a:endParaRPr lang="en-US"/>
        </a:p>
      </dgm:t>
    </dgm:pt>
    <dgm:pt modelId="{4964315F-7AD0-4933-B514-CC008713F17D}" type="pres">
      <dgm:prSet presAssocID="{31EF0A0B-46D3-41E8-8C01-08E4BD7809BE}" presName="node" presStyleLbl="node1" presStyleIdx="0" presStyleCnt="4">
        <dgm:presLayoutVars>
          <dgm:bulletEnabled val="1"/>
        </dgm:presLayoutVars>
      </dgm:prSet>
      <dgm:spPr/>
      <dgm:t>
        <a:bodyPr/>
        <a:lstStyle/>
        <a:p>
          <a:endParaRPr lang="en-US"/>
        </a:p>
      </dgm:t>
    </dgm:pt>
    <dgm:pt modelId="{A23C9726-D217-4804-A8B7-4E2607BAF215}" type="pres">
      <dgm:prSet presAssocID="{093F029C-7227-48FB-AF89-BEAC02E446F5}" presName="Name9" presStyleLbl="parChTrans1D2" presStyleIdx="1" presStyleCnt="4"/>
      <dgm:spPr/>
      <dgm:t>
        <a:bodyPr/>
        <a:lstStyle/>
        <a:p>
          <a:endParaRPr lang="en-US"/>
        </a:p>
      </dgm:t>
    </dgm:pt>
    <dgm:pt modelId="{629DC394-26A7-4D6E-AAE6-8A1E189C52E1}" type="pres">
      <dgm:prSet presAssocID="{093F029C-7227-48FB-AF89-BEAC02E446F5}" presName="connTx" presStyleLbl="parChTrans1D2" presStyleIdx="1" presStyleCnt="4"/>
      <dgm:spPr/>
      <dgm:t>
        <a:bodyPr/>
        <a:lstStyle/>
        <a:p>
          <a:endParaRPr lang="en-US"/>
        </a:p>
      </dgm:t>
    </dgm:pt>
    <dgm:pt modelId="{208FCDE3-BC3F-4F1A-8864-026502C52DE8}" type="pres">
      <dgm:prSet presAssocID="{933FD504-CF07-4470-ADBF-FE96941A7208}" presName="node" presStyleLbl="node1" presStyleIdx="1" presStyleCnt="4">
        <dgm:presLayoutVars>
          <dgm:bulletEnabled val="1"/>
        </dgm:presLayoutVars>
      </dgm:prSet>
      <dgm:spPr/>
      <dgm:t>
        <a:bodyPr/>
        <a:lstStyle/>
        <a:p>
          <a:endParaRPr lang="en-US"/>
        </a:p>
      </dgm:t>
    </dgm:pt>
    <dgm:pt modelId="{61FA28CA-632E-44FA-91AA-24819A82CB64}" type="pres">
      <dgm:prSet presAssocID="{ABDA91E7-A96B-4533-AF36-0746D61E6341}" presName="Name9" presStyleLbl="parChTrans1D2" presStyleIdx="2" presStyleCnt="4"/>
      <dgm:spPr/>
      <dgm:t>
        <a:bodyPr/>
        <a:lstStyle/>
        <a:p>
          <a:endParaRPr lang="en-US"/>
        </a:p>
      </dgm:t>
    </dgm:pt>
    <dgm:pt modelId="{FC931BD5-DAB8-469A-9B22-9B3DAD7344AE}" type="pres">
      <dgm:prSet presAssocID="{ABDA91E7-A96B-4533-AF36-0746D61E6341}" presName="connTx" presStyleLbl="parChTrans1D2" presStyleIdx="2" presStyleCnt="4"/>
      <dgm:spPr/>
      <dgm:t>
        <a:bodyPr/>
        <a:lstStyle/>
        <a:p>
          <a:endParaRPr lang="en-US"/>
        </a:p>
      </dgm:t>
    </dgm:pt>
    <dgm:pt modelId="{75311EBD-CF9A-438F-B1FA-8D3065469A3B}" type="pres">
      <dgm:prSet presAssocID="{8B00BC2F-2C6A-44CC-BF10-8210282F5C99}" presName="node" presStyleLbl="node1" presStyleIdx="2" presStyleCnt="4">
        <dgm:presLayoutVars>
          <dgm:bulletEnabled val="1"/>
        </dgm:presLayoutVars>
      </dgm:prSet>
      <dgm:spPr/>
      <dgm:t>
        <a:bodyPr/>
        <a:lstStyle/>
        <a:p>
          <a:endParaRPr lang="en-US"/>
        </a:p>
      </dgm:t>
    </dgm:pt>
    <dgm:pt modelId="{4ED060BE-1523-441F-ABF3-1073DAB379AC}" type="pres">
      <dgm:prSet presAssocID="{F015EF37-F5E9-4080-A6F1-56D03493A10F}" presName="Name9" presStyleLbl="parChTrans1D2" presStyleIdx="3" presStyleCnt="4"/>
      <dgm:spPr/>
      <dgm:t>
        <a:bodyPr/>
        <a:lstStyle/>
        <a:p>
          <a:endParaRPr lang="en-US"/>
        </a:p>
      </dgm:t>
    </dgm:pt>
    <dgm:pt modelId="{675C6A5C-CE34-4485-BDAA-608DEEF0935B}" type="pres">
      <dgm:prSet presAssocID="{F015EF37-F5E9-4080-A6F1-56D03493A10F}" presName="connTx" presStyleLbl="parChTrans1D2" presStyleIdx="3" presStyleCnt="4"/>
      <dgm:spPr/>
      <dgm:t>
        <a:bodyPr/>
        <a:lstStyle/>
        <a:p>
          <a:endParaRPr lang="en-US"/>
        </a:p>
      </dgm:t>
    </dgm:pt>
    <dgm:pt modelId="{164AB745-8A3A-4E4F-9641-34601E0DF3A7}" type="pres">
      <dgm:prSet presAssocID="{E580DA24-F079-4368-9763-440F015EDE40}" presName="node" presStyleLbl="node1" presStyleIdx="3" presStyleCnt="4">
        <dgm:presLayoutVars>
          <dgm:bulletEnabled val="1"/>
        </dgm:presLayoutVars>
      </dgm:prSet>
      <dgm:spPr/>
      <dgm:t>
        <a:bodyPr/>
        <a:lstStyle/>
        <a:p>
          <a:endParaRPr lang="en-US"/>
        </a:p>
      </dgm:t>
    </dgm:pt>
  </dgm:ptLst>
  <dgm:cxnLst>
    <dgm:cxn modelId="{87978689-AA62-4ADF-B455-80D606DF8DFE}" type="presOf" srcId="{ABDA91E7-A96B-4533-AF36-0746D61E6341}" destId="{FC931BD5-DAB8-469A-9B22-9B3DAD7344AE}" srcOrd="1" destOrd="0" presId="urn:microsoft.com/office/officeart/2005/8/layout/radial1"/>
    <dgm:cxn modelId="{191C57EB-E701-43FA-AB82-16F2F50629A2}" srcId="{866D32CD-8C67-4956-96E3-D269BE5CCB0F}" destId="{E580DA24-F079-4368-9763-440F015EDE40}" srcOrd="3" destOrd="0" parTransId="{F015EF37-F5E9-4080-A6F1-56D03493A10F}" sibTransId="{F580E254-F183-471F-9263-9A407606CBCB}"/>
    <dgm:cxn modelId="{19ABF65A-5685-4383-AC8C-AF771300A8D4}" type="presOf" srcId="{093F029C-7227-48FB-AF89-BEAC02E446F5}" destId="{A23C9726-D217-4804-A8B7-4E2607BAF215}" srcOrd="0" destOrd="0" presId="urn:microsoft.com/office/officeart/2005/8/layout/radial1"/>
    <dgm:cxn modelId="{C86704EE-638F-46EA-9BDB-9EF39026F80E}" type="presOf" srcId="{8B00BC2F-2C6A-44CC-BF10-8210282F5C99}" destId="{75311EBD-CF9A-438F-B1FA-8D3065469A3B}" srcOrd="0" destOrd="0" presId="urn:microsoft.com/office/officeart/2005/8/layout/radial1"/>
    <dgm:cxn modelId="{4E1B60E2-B7AE-4B3C-A63C-5794E1685AD7}" type="presOf" srcId="{ABDA91E7-A96B-4533-AF36-0746D61E6341}" destId="{61FA28CA-632E-44FA-91AA-24819A82CB64}" srcOrd="0" destOrd="0" presId="urn:microsoft.com/office/officeart/2005/8/layout/radial1"/>
    <dgm:cxn modelId="{48FCEBD5-AA9C-451D-8407-E80A6078435E}" type="presOf" srcId="{C6CE59BA-8EC5-4E04-88A3-048EAA66ED39}" destId="{50D48C69-C93E-456F-AFD2-8E70198DECE1}" srcOrd="0" destOrd="0" presId="urn:microsoft.com/office/officeart/2005/8/layout/radial1"/>
    <dgm:cxn modelId="{261E3492-1715-4EBC-BA0B-189DD276B26D}" srcId="{866D32CD-8C67-4956-96E3-D269BE5CCB0F}" destId="{8B00BC2F-2C6A-44CC-BF10-8210282F5C99}" srcOrd="2" destOrd="0" parTransId="{ABDA91E7-A96B-4533-AF36-0746D61E6341}" sibTransId="{6F512304-79C2-49E1-B80B-BAF2964EC7BF}"/>
    <dgm:cxn modelId="{73DCC4A7-FED3-4655-9C92-4D3639CE9CA0}" type="presOf" srcId="{E580DA24-F079-4368-9763-440F015EDE40}" destId="{164AB745-8A3A-4E4F-9641-34601E0DF3A7}" srcOrd="0" destOrd="0" presId="urn:microsoft.com/office/officeart/2005/8/layout/radial1"/>
    <dgm:cxn modelId="{7BA6DE62-8318-4B94-BE45-600D7C38D4EA}" type="presOf" srcId="{933FD504-CF07-4470-ADBF-FE96941A7208}" destId="{208FCDE3-BC3F-4F1A-8864-026502C52DE8}" srcOrd="0" destOrd="0" presId="urn:microsoft.com/office/officeart/2005/8/layout/radial1"/>
    <dgm:cxn modelId="{26A68587-FBD3-4586-807F-2F2C2651CCFD}" type="presOf" srcId="{003B06B0-486D-4BE1-A00E-41E2FF9D4A70}" destId="{CE6C5E96-8B3A-4E0A-A8EE-623B536DA2E4}" srcOrd="1" destOrd="0" presId="urn:microsoft.com/office/officeart/2005/8/layout/radial1"/>
    <dgm:cxn modelId="{B056E55A-9F60-4DEE-8815-C471C87D22B4}" type="presOf" srcId="{003B06B0-486D-4BE1-A00E-41E2FF9D4A70}" destId="{841E5FD6-D391-43D2-A3F4-0CDD94F7A528}" srcOrd="0" destOrd="0" presId="urn:microsoft.com/office/officeart/2005/8/layout/radial1"/>
    <dgm:cxn modelId="{771D5C4E-AE89-4DA1-B757-8BFF66DF7582}" srcId="{C6CE59BA-8EC5-4E04-88A3-048EAA66ED39}" destId="{866D32CD-8C67-4956-96E3-D269BE5CCB0F}" srcOrd="0" destOrd="0" parTransId="{5C7AA827-5737-4602-ADA1-91761C11DF15}" sibTransId="{E3DF987E-77DD-4BDA-A268-441536196EC9}"/>
    <dgm:cxn modelId="{6ADFACDA-FCF5-4CE5-886B-C8EE9A59FCB8}" type="presOf" srcId="{866D32CD-8C67-4956-96E3-D269BE5CCB0F}" destId="{1F68B16D-5A12-411A-A20E-21606F9A2FA9}" srcOrd="0" destOrd="0" presId="urn:microsoft.com/office/officeart/2005/8/layout/radial1"/>
    <dgm:cxn modelId="{DF38E76D-F494-4836-AB8A-676B3F162F86}" srcId="{866D32CD-8C67-4956-96E3-D269BE5CCB0F}" destId="{933FD504-CF07-4470-ADBF-FE96941A7208}" srcOrd="1" destOrd="0" parTransId="{093F029C-7227-48FB-AF89-BEAC02E446F5}" sibTransId="{0F516CF4-23C8-4A0C-967E-0F30E8752305}"/>
    <dgm:cxn modelId="{94AAFD71-8684-45CC-922E-6BE9E559D361}" type="presOf" srcId="{F015EF37-F5E9-4080-A6F1-56D03493A10F}" destId="{4ED060BE-1523-441F-ABF3-1073DAB379AC}" srcOrd="0" destOrd="0" presId="urn:microsoft.com/office/officeart/2005/8/layout/radial1"/>
    <dgm:cxn modelId="{AA3E0438-F550-4059-BE3B-45B2B8602D43}" type="presOf" srcId="{093F029C-7227-48FB-AF89-BEAC02E446F5}" destId="{629DC394-26A7-4D6E-AAE6-8A1E189C52E1}" srcOrd="1" destOrd="0" presId="urn:microsoft.com/office/officeart/2005/8/layout/radial1"/>
    <dgm:cxn modelId="{84443DBF-C564-45E2-8951-6E7380D7CF17}" srcId="{866D32CD-8C67-4956-96E3-D269BE5CCB0F}" destId="{31EF0A0B-46D3-41E8-8C01-08E4BD7809BE}" srcOrd="0" destOrd="0" parTransId="{003B06B0-486D-4BE1-A00E-41E2FF9D4A70}" sibTransId="{4E38473B-29C6-4E03-81F8-C6870B9DA248}"/>
    <dgm:cxn modelId="{85210AD2-BD63-4262-9EDC-77C94E759D63}" type="presOf" srcId="{31EF0A0B-46D3-41E8-8C01-08E4BD7809BE}" destId="{4964315F-7AD0-4933-B514-CC008713F17D}" srcOrd="0" destOrd="0" presId="urn:microsoft.com/office/officeart/2005/8/layout/radial1"/>
    <dgm:cxn modelId="{7FD95FF5-2B0C-44A4-AD2F-47B0297344E7}" type="presOf" srcId="{F015EF37-F5E9-4080-A6F1-56D03493A10F}" destId="{675C6A5C-CE34-4485-BDAA-608DEEF0935B}" srcOrd="1" destOrd="0" presId="urn:microsoft.com/office/officeart/2005/8/layout/radial1"/>
    <dgm:cxn modelId="{81275F2E-E4D6-4F71-B13F-20AF971AB155}" type="presParOf" srcId="{50D48C69-C93E-456F-AFD2-8E70198DECE1}" destId="{1F68B16D-5A12-411A-A20E-21606F9A2FA9}" srcOrd="0" destOrd="0" presId="urn:microsoft.com/office/officeart/2005/8/layout/radial1"/>
    <dgm:cxn modelId="{D0ECE137-311F-4EB6-864D-5587CE046D0F}" type="presParOf" srcId="{50D48C69-C93E-456F-AFD2-8E70198DECE1}" destId="{841E5FD6-D391-43D2-A3F4-0CDD94F7A528}" srcOrd="1" destOrd="0" presId="urn:microsoft.com/office/officeart/2005/8/layout/radial1"/>
    <dgm:cxn modelId="{8E811470-CEB5-4C23-9C12-873FDF49A490}" type="presParOf" srcId="{841E5FD6-D391-43D2-A3F4-0CDD94F7A528}" destId="{CE6C5E96-8B3A-4E0A-A8EE-623B536DA2E4}" srcOrd="0" destOrd="0" presId="urn:microsoft.com/office/officeart/2005/8/layout/radial1"/>
    <dgm:cxn modelId="{40D2D1E8-40FA-4A5D-99C4-588000CD1EFC}" type="presParOf" srcId="{50D48C69-C93E-456F-AFD2-8E70198DECE1}" destId="{4964315F-7AD0-4933-B514-CC008713F17D}" srcOrd="2" destOrd="0" presId="urn:microsoft.com/office/officeart/2005/8/layout/radial1"/>
    <dgm:cxn modelId="{F3516C6F-04BC-4A5C-B368-6E210447F3F0}" type="presParOf" srcId="{50D48C69-C93E-456F-AFD2-8E70198DECE1}" destId="{A23C9726-D217-4804-A8B7-4E2607BAF215}" srcOrd="3" destOrd="0" presId="urn:microsoft.com/office/officeart/2005/8/layout/radial1"/>
    <dgm:cxn modelId="{A60F3EDD-DC41-43E0-9F70-7E434FF0EF96}" type="presParOf" srcId="{A23C9726-D217-4804-A8B7-4E2607BAF215}" destId="{629DC394-26A7-4D6E-AAE6-8A1E189C52E1}" srcOrd="0" destOrd="0" presId="urn:microsoft.com/office/officeart/2005/8/layout/radial1"/>
    <dgm:cxn modelId="{48EB5935-7D9F-4518-ABA4-9A94D66A9949}" type="presParOf" srcId="{50D48C69-C93E-456F-AFD2-8E70198DECE1}" destId="{208FCDE3-BC3F-4F1A-8864-026502C52DE8}" srcOrd="4" destOrd="0" presId="urn:microsoft.com/office/officeart/2005/8/layout/radial1"/>
    <dgm:cxn modelId="{5990F60B-A277-439E-844E-A440EB1A7C25}" type="presParOf" srcId="{50D48C69-C93E-456F-AFD2-8E70198DECE1}" destId="{61FA28CA-632E-44FA-91AA-24819A82CB64}" srcOrd="5" destOrd="0" presId="urn:microsoft.com/office/officeart/2005/8/layout/radial1"/>
    <dgm:cxn modelId="{2996170A-5FFF-4237-B36F-FB8FD9C7E7D3}" type="presParOf" srcId="{61FA28CA-632E-44FA-91AA-24819A82CB64}" destId="{FC931BD5-DAB8-469A-9B22-9B3DAD7344AE}" srcOrd="0" destOrd="0" presId="urn:microsoft.com/office/officeart/2005/8/layout/radial1"/>
    <dgm:cxn modelId="{48C20010-F677-4AF3-B86A-392C3934C4F8}" type="presParOf" srcId="{50D48C69-C93E-456F-AFD2-8E70198DECE1}" destId="{75311EBD-CF9A-438F-B1FA-8D3065469A3B}" srcOrd="6" destOrd="0" presId="urn:microsoft.com/office/officeart/2005/8/layout/radial1"/>
    <dgm:cxn modelId="{70B43C27-27F1-4795-A0FB-7AB600E405C1}" type="presParOf" srcId="{50D48C69-C93E-456F-AFD2-8E70198DECE1}" destId="{4ED060BE-1523-441F-ABF3-1073DAB379AC}" srcOrd="7" destOrd="0" presId="urn:microsoft.com/office/officeart/2005/8/layout/radial1"/>
    <dgm:cxn modelId="{3E264F42-2EBF-440C-8EA1-D82ACF87D67F}" type="presParOf" srcId="{4ED060BE-1523-441F-ABF3-1073DAB379AC}" destId="{675C6A5C-CE34-4485-BDAA-608DEEF0935B}" srcOrd="0" destOrd="0" presId="urn:microsoft.com/office/officeart/2005/8/layout/radial1"/>
    <dgm:cxn modelId="{6542D1C9-D728-499F-BDB4-2463DE383332}" type="presParOf" srcId="{50D48C69-C93E-456F-AFD2-8E70198DECE1}" destId="{164AB745-8A3A-4E4F-9641-34601E0DF3A7}"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D1EC6-BFB9-4D0D-9959-D4971029CB0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BA882BD-AF91-48B3-BEA9-EE32F5370D32}">
      <dgm:prSet phldrT="[Text]"/>
      <dgm:spPr/>
      <dgm:t>
        <a:bodyPr/>
        <a:lstStyle/>
        <a:p>
          <a:r>
            <a:rPr lang="en-US" dirty="0" smtClean="0"/>
            <a:t>Pack</a:t>
          </a:r>
          <a:endParaRPr lang="en-US" dirty="0"/>
        </a:p>
      </dgm:t>
    </dgm:pt>
    <dgm:pt modelId="{55C63139-F180-4024-8ED8-6EB7A56A7C29}" type="parTrans" cxnId="{DF6BCB03-E4E5-408C-A51A-2864BFBE4473}">
      <dgm:prSet/>
      <dgm:spPr/>
      <dgm:t>
        <a:bodyPr/>
        <a:lstStyle/>
        <a:p>
          <a:endParaRPr lang="en-US"/>
        </a:p>
      </dgm:t>
    </dgm:pt>
    <dgm:pt modelId="{59D041BC-0711-4259-977B-73B5EB8390D6}" type="sibTrans" cxnId="{DF6BCB03-E4E5-408C-A51A-2864BFBE4473}">
      <dgm:prSet/>
      <dgm:spPr/>
      <dgm:t>
        <a:bodyPr/>
        <a:lstStyle/>
        <a:p>
          <a:endParaRPr lang="en-US"/>
        </a:p>
      </dgm:t>
    </dgm:pt>
    <dgm:pt modelId="{AB37DBBF-383E-49FF-BC8F-EB84BBB7BF14}">
      <dgm:prSet phldrT="[Text]" phldr="1"/>
      <dgm:spPr>
        <a:blipFill rotWithShape="0">
          <a:blip xmlns:r="http://schemas.openxmlformats.org/officeDocument/2006/relationships" r:embed="rId1"/>
          <a:stretch>
            <a:fillRect/>
          </a:stretch>
        </a:blipFill>
      </dgm:spPr>
      <dgm:t>
        <a:bodyPr/>
        <a:lstStyle/>
        <a:p>
          <a:endParaRPr lang="en-US"/>
        </a:p>
      </dgm:t>
    </dgm:pt>
    <dgm:pt modelId="{40AFA165-C050-496A-A19A-BD64730049A1}" type="parTrans" cxnId="{57A16E3C-B037-4E09-AC06-B5BDCB6FD796}">
      <dgm:prSet/>
      <dgm:spPr/>
      <dgm:t>
        <a:bodyPr/>
        <a:lstStyle/>
        <a:p>
          <a:endParaRPr lang="en-US"/>
        </a:p>
      </dgm:t>
    </dgm:pt>
    <dgm:pt modelId="{C43362A9-4FCE-429F-8E65-A9040E948998}" type="sibTrans" cxnId="{57A16E3C-B037-4E09-AC06-B5BDCB6FD796}">
      <dgm:prSet/>
      <dgm:spPr/>
      <dgm:t>
        <a:bodyPr/>
        <a:lstStyle/>
        <a:p>
          <a:endParaRPr lang="en-US"/>
        </a:p>
      </dgm:t>
    </dgm:pt>
    <dgm:pt modelId="{336B21E1-11AC-41E4-8304-2475DC842F6E}">
      <dgm:prSet phldrT="[Text]" phldr="1"/>
      <dgm:spPr>
        <a:blipFill rotWithShape="0">
          <a:blip xmlns:r="http://schemas.openxmlformats.org/officeDocument/2006/relationships" r:embed="rId2"/>
          <a:stretch>
            <a:fillRect/>
          </a:stretch>
        </a:blipFill>
      </dgm:spPr>
      <dgm:t>
        <a:bodyPr/>
        <a:lstStyle/>
        <a:p>
          <a:endParaRPr lang="en-US" dirty="0"/>
        </a:p>
      </dgm:t>
    </dgm:pt>
    <dgm:pt modelId="{D82B6AEA-CA74-4E92-BB43-FA13C58E2D86}" type="parTrans" cxnId="{E667E663-CD17-4162-93C9-660A142EFC4E}">
      <dgm:prSet/>
      <dgm:spPr/>
      <dgm:t>
        <a:bodyPr/>
        <a:lstStyle/>
        <a:p>
          <a:endParaRPr lang="en-US"/>
        </a:p>
      </dgm:t>
    </dgm:pt>
    <dgm:pt modelId="{BA7223F6-7B1A-4DFC-984A-E05ED22C2A44}" type="sibTrans" cxnId="{E667E663-CD17-4162-93C9-660A142EFC4E}">
      <dgm:prSet/>
      <dgm:spPr/>
      <dgm:t>
        <a:bodyPr/>
        <a:lstStyle/>
        <a:p>
          <a:endParaRPr lang="en-US"/>
        </a:p>
      </dgm:t>
    </dgm:pt>
    <dgm:pt modelId="{B0483D9D-74AD-4111-8CC5-7D3E06939073}">
      <dgm:prSet phldrT="[Text]" phldr="1"/>
      <dgm:spPr>
        <a:blipFill rotWithShape="0">
          <a:blip xmlns:r="http://schemas.openxmlformats.org/officeDocument/2006/relationships" r:embed="rId3"/>
          <a:stretch>
            <a:fillRect/>
          </a:stretch>
        </a:blipFill>
      </dgm:spPr>
      <dgm:t>
        <a:bodyPr/>
        <a:lstStyle/>
        <a:p>
          <a:endParaRPr lang="en-US" dirty="0"/>
        </a:p>
      </dgm:t>
    </dgm:pt>
    <dgm:pt modelId="{3CB8B608-4380-45E4-AE63-5D08C26D704B}" type="parTrans" cxnId="{6329CFA4-41F2-49C6-A1A5-D11DD075C316}">
      <dgm:prSet/>
      <dgm:spPr/>
      <dgm:t>
        <a:bodyPr/>
        <a:lstStyle/>
        <a:p>
          <a:endParaRPr lang="en-US"/>
        </a:p>
      </dgm:t>
    </dgm:pt>
    <dgm:pt modelId="{0C32E393-6C93-4A83-BA93-43AD0EBF654A}" type="sibTrans" cxnId="{6329CFA4-41F2-49C6-A1A5-D11DD075C316}">
      <dgm:prSet/>
      <dgm:spPr/>
      <dgm:t>
        <a:bodyPr/>
        <a:lstStyle/>
        <a:p>
          <a:endParaRPr lang="en-US"/>
        </a:p>
      </dgm:t>
    </dgm:pt>
    <dgm:pt modelId="{6A2F3236-B5BC-45F4-BEE5-6E8F6DF7A311}">
      <dgm:prSet phldrT="[Text]" phldr="1"/>
      <dgm:spPr>
        <a:blipFill rotWithShape="0">
          <a:blip xmlns:r="http://schemas.openxmlformats.org/officeDocument/2006/relationships" r:embed="rId4"/>
          <a:stretch>
            <a:fillRect/>
          </a:stretch>
        </a:blipFill>
      </dgm:spPr>
      <dgm:t>
        <a:bodyPr/>
        <a:lstStyle/>
        <a:p>
          <a:endParaRPr lang="en-US" dirty="0"/>
        </a:p>
      </dgm:t>
    </dgm:pt>
    <dgm:pt modelId="{CC080C0F-7C52-40B0-A602-62BDA2C056F2}" type="sibTrans" cxnId="{6923EF5A-FD52-4713-A8A1-37779F8C0429}">
      <dgm:prSet/>
      <dgm:spPr/>
      <dgm:t>
        <a:bodyPr/>
        <a:lstStyle/>
        <a:p>
          <a:endParaRPr lang="en-US"/>
        </a:p>
      </dgm:t>
    </dgm:pt>
    <dgm:pt modelId="{A5B0A732-69EB-4DBF-8992-7EB5D1A86073}" type="parTrans" cxnId="{6923EF5A-FD52-4713-A8A1-37779F8C0429}">
      <dgm:prSet/>
      <dgm:spPr/>
      <dgm:t>
        <a:bodyPr/>
        <a:lstStyle/>
        <a:p>
          <a:endParaRPr lang="en-US"/>
        </a:p>
      </dgm:t>
    </dgm:pt>
    <dgm:pt modelId="{321F1784-41B5-4737-A0AC-8764269CC262}" type="pres">
      <dgm:prSet presAssocID="{BBBD1EC6-BFB9-4D0D-9959-D4971029CB02}" presName="diagram" presStyleCnt="0">
        <dgm:presLayoutVars>
          <dgm:chMax val="1"/>
          <dgm:dir/>
          <dgm:animLvl val="ctr"/>
          <dgm:resizeHandles val="exact"/>
        </dgm:presLayoutVars>
      </dgm:prSet>
      <dgm:spPr/>
      <dgm:t>
        <a:bodyPr/>
        <a:lstStyle/>
        <a:p>
          <a:endParaRPr lang="en-US"/>
        </a:p>
      </dgm:t>
    </dgm:pt>
    <dgm:pt modelId="{48D2914E-01BF-46E8-9233-FCDE13953F05}" type="pres">
      <dgm:prSet presAssocID="{BBBD1EC6-BFB9-4D0D-9959-D4971029CB02}" presName="matrix" presStyleCnt="0"/>
      <dgm:spPr/>
    </dgm:pt>
    <dgm:pt modelId="{F008BCC7-609A-45A7-81E0-9845652BF681}" type="pres">
      <dgm:prSet presAssocID="{BBBD1EC6-BFB9-4D0D-9959-D4971029CB02}" presName="tile1" presStyleLbl="node1" presStyleIdx="0" presStyleCnt="4"/>
      <dgm:spPr/>
      <dgm:t>
        <a:bodyPr/>
        <a:lstStyle/>
        <a:p>
          <a:endParaRPr lang="en-US"/>
        </a:p>
      </dgm:t>
    </dgm:pt>
    <dgm:pt modelId="{C908BA5E-C4F6-442C-B5AB-5D7F74378067}" type="pres">
      <dgm:prSet presAssocID="{BBBD1EC6-BFB9-4D0D-9959-D4971029CB02}" presName="tile1text" presStyleLbl="node1" presStyleIdx="0" presStyleCnt="4">
        <dgm:presLayoutVars>
          <dgm:chMax val="0"/>
          <dgm:chPref val="0"/>
          <dgm:bulletEnabled val="1"/>
        </dgm:presLayoutVars>
      </dgm:prSet>
      <dgm:spPr/>
      <dgm:t>
        <a:bodyPr/>
        <a:lstStyle/>
        <a:p>
          <a:endParaRPr lang="en-US"/>
        </a:p>
      </dgm:t>
    </dgm:pt>
    <dgm:pt modelId="{99FA539F-07FC-4764-A3A1-36BB9161AE9A}" type="pres">
      <dgm:prSet presAssocID="{BBBD1EC6-BFB9-4D0D-9959-D4971029CB02}" presName="tile2" presStyleLbl="node1" presStyleIdx="1" presStyleCnt="4"/>
      <dgm:spPr/>
      <dgm:t>
        <a:bodyPr/>
        <a:lstStyle/>
        <a:p>
          <a:endParaRPr lang="en-US"/>
        </a:p>
      </dgm:t>
    </dgm:pt>
    <dgm:pt modelId="{422E90E2-F3B7-4C52-8476-9E1DA273DF25}" type="pres">
      <dgm:prSet presAssocID="{BBBD1EC6-BFB9-4D0D-9959-D4971029CB02}" presName="tile2text" presStyleLbl="node1" presStyleIdx="1" presStyleCnt="4">
        <dgm:presLayoutVars>
          <dgm:chMax val="0"/>
          <dgm:chPref val="0"/>
          <dgm:bulletEnabled val="1"/>
        </dgm:presLayoutVars>
      </dgm:prSet>
      <dgm:spPr/>
      <dgm:t>
        <a:bodyPr/>
        <a:lstStyle/>
        <a:p>
          <a:endParaRPr lang="en-US"/>
        </a:p>
      </dgm:t>
    </dgm:pt>
    <dgm:pt modelId="{D80F8DBA-D6A3-4C53-B066-A2AD56CEABD5}" type="pres">
      <dgm:prSet presAssocID="{BBBD1EC6-BFB9-4D0D-9959-D4971029CB02}" presName="tile3" presStyleLbl="node1" presStyleIdx="2" presStyleCnt="4"/>
      <dgm:spPr/>
      <dgm:t>
        <a:bodyPr/>
        <a:lstStyle/>
        <a:p>
          <a:endParaRPr lang="en-US"/>
        </a:p>
      </dgm:t>
    </dgm:pt>
    <dgm:pt modelId="{F28F27E4-1985-4365-BA20-92733B7F8533}" type="pres">
      <dgm:prSet presAssocID="{BBBD1EC6-BFB9-4D0D-9959-D4971029CB02}" presName="tile3text" presStyleLbl="node1" presStyleIdx="2" presStyleCnt="4">
        <dgm:presLayoutVars>
          <dgm:chMax val="0"/>
          <dgm:chPref val="0"/>
          <dgm:bulletEnabled val="1"/>
        </dgm:presLayoutVars>
      </dgm:prSet>
      <dgm:spPr/>
      <dgm:t>
        <a:bodyPr/>
        <a:lstStyle/>
        <a:p>
          <a:endParaRPr lang="en-US"/>
        </a:p>
      </dgm:t>
    </dgm:pt>
    <dgm:pt modelId="{301722AB-8C0A-46F9-A7DF-DC8B4B52F0B3}" type="pres">
      <dgm:prSet presAssocID="{BBBD1EC6-BFB9-4D0D-9959-D4971029CB02}" presName="tile4" presStyleLbl="node1" presStyleIdx="3" presStyleCnt="4"/>
      <dgm:spPr/>
      <dgm:t>
        <a:bodyPr/>
        <a:lstStyle/>
        <a:p>
          <a:endParaRPr lang="en-US"/>
        </a:p>
      </dgm:t>
    </dgm:pt>
    <dgm:pt modelId="{D00D05A8-6039-47D8-AA66-BDCA59223E42}" type="pres">
      <dgm:prSet presAssocID="{BBBD1EC6-BFB9-4D0D-9959-D4971029CB02}" presName="tile4text" presStyleLbl="node1" presStyleIdx="3" presStyleCnt="4">
        <dgm:presLayoutVars>
          <dgm:chMax val="0"/>
          <dgm:chPref val="0"/>
          <dgm:bulletEnabled val="1"/>
        </dgm:presLayoutVars>
      </dgm:prSet>
      <dgm:spPr/>
      <dgm:t>
        <a:bodyPr/>
        <a:lstStyle/>
        <a:p>
          <a:endParaRPr lang="en-US"/>
        </a:p>
      </dgm:t>
    </dgm:pt>
    <dgm:pt modelId="{52035E80-0B83-4D70-8337-E32767184F0B}" type="pres">
      <dgm:prSet presAssocID="{BBBD1EC6-BFB9-4D0D-9959-D4971029CB02}" presName="centerTile" presStyleLbl="fgShp" presStyleIdx="0" presStyleCnt="1">
        <dgm:presLayoutVars>
          <dgm:chMax val="0"/>
          <dgm:chPref val="0"/>
        </dgm:presLayoutVars>
      </dgm:prSet>
      <dgm:spPr/>
      <dgm:t>
        <a:bodyPr/>
        <a:lstStyle/>
        <a:p>
          <a:endParaRPr lang="en-US"/>
        </a:p>
      </dgm:t>
    </dgm:pt>
  </dgm:ptLst>
  <dgm:cxnLst>
    <dgm:cxn modelId="{6923EF5A-FD52-4713-A8A1-37779F8C0429}" srcId="{4BA882BD-AF91-48B3-BEA9-EE32F5370D32}" destId="{6A2F3236-B5BC-45F4-BEE5-6E8F6DF7A311}" srcOrd="0" destOrd="0" parTransId="{A5B0A732-69EB-4DBF-8992-7EB5D1A86073}" sibTransId="{CC080C0F-7C52-40B0-A602-62BDA2C056F2}"/>
    <dgm:cxn modelId="{B71D91E6-812E-4B13-B122-DB6B7A55071E}" type="presOf" srcId="{4BA882BD-AF91-48B3-BEA9-EE32F5370D32}" destId="{52035E80-0B83-4D70-8337-E32767184F0B}" srcOrd="0" destOrd="0" presId="urn:microsoft.com/office/officeart/2005/8/layout/matrix1"/>
    <dgm:cxn modelId="{57A16E3C-B037-4E09-AC06-B5BDCB6FD796}" srcId="{4BA882BD-AF91-48B3-BEA9-EE32F5370D32}" destId="{AB37DBBF-383E-49FF-BC8F-EB84BBB7BF14}" srcOrd="1" destOrd="0" parTransId="{40AFA165-C050-496A-A19A-BD64730049A1}" sibTransId="{C43362A9-4FCE-429F-8E65-A9040E948998}"/>
    <dgm:cxn modelId="{7CB719B0-3D41-4DFD-AB19-82CFD231C908}" type="presOf" srcId="{AB37DBBF-383E-49FF-BC8F-EB84BBB7BF14}" destId="{422E90E2-F3B7-4C52-8476-9E1DA273DF25}" srcOrd="1" destOrd="0" presId="urn:microsoft.com/office/officeart/2005/8/layout/matrix1"/>
    <dgm:cxn modelId="{45470413-6AAC-4B64-91DE-463A60E87734}" type="presOf" srcId="{336B21E1-11AC-41E4-8304-2475DC842F6E}" destId="{D80F8DBA-D6A3-4C53-B066-A2AD56CEABD5}" srcOrd="0" destOrd="0" presId="urn:microsoft.com/office/officeart/2005/8/layout/matrix1"/>
    <dgm:cxn modelId="{DF6BCB03-E4E5-408C-A51A-2864BFBE4473}" srcId="{BBBD1EC6-BFB9-4D0D-9959-D4971029CB02}" destId="{4BA882BD-AF91-48B3-BEA9-EE32F5370D32}" srcOrd="0" destOrd="0" parTransId="{55C63139-F180-4024-8ED8-6EB7A56A7C29}" sibTransId="{59D041BC-0711-4259-977B-73B5EB8390D6}"/>
    <dgm:cxn modelId="{BF19499C-C16B-4092-BC74-74B428CBE4C9}" type="presOf" srcId="{B0483D9D-74AD-4111-8CC5-7D3E06939073}" destId="{D00D05A8-6039-47D8-AA66-BDCA59223E42}" srcOrd="1" destOrd="0" presId="urn:microsoft.com/office/officeart/2005/8/layout/matrix1"/>
    <dgm:cxn modelId="{B590D7AC-8FCE-4D3D-9EEF-4E53DDA8B3A0}" type="presOf" srcId="{336B21E1-11AC-41E4-8304-2475DC842F6E}" destId="{F28F27E4-1985-4365-BA20-92733B7F8533}" srcOrd="1" destOrd="0" presId="urn:microsoft.com/office/officeart/2005/8/layout/matrix1"/>
    <dgm:cxn modelId="{6329CFA4-41F2-49C6-A1A5-D11DD075C316}" srcId="{4BA882BD-AF91-48B3-BEA9-EE32F5370D32}" destId="{B0483D9D-74AD-4111-8CC5-7D3E06939073}" srcOrd="3" destOrd="0" parTransId="{3CB8B608-4380-45E4-AE63-5D08C26D704B}" sibTransId="{0C32E393-6C93-4A83-BA93-43AD0EBF654A}"/>
    <dgm:cxn modelId="{5E4B3BD1-8B65-4CD0-A744-CEF655BA720E}" type="presOf" srcId="{6A2F3236-B5BC-45F4-BEE5-6E8F6DF7A311}" destId="{F008BCC7-609A-45A7-81E0-9845652BF681}" srcOrd="0" destOrd="0" presId="urn:microsoft.com/office/officeart/2005/8/layout/matrix1"/>
    <dgm:cxn modelId="{E667E663-CD17-4162-93C9-660A142EFC4E}" srcId="{4BA882BD-AF91-48B3-BEA9-EE32F5370D32}" destId="{336B21E1-11AC-41E4-8304-2475DC842F6E}" srcOrd="2" destOrd="0" parTransId="{D82B6AEA-CA74-4E92-BB43-FA13C58E2D86}" sibTransId="{BA7223F6-7B1A-4DFC-984A-E05ED22C2A44}"/>
    <dgm:cxn modelId="{9642650C-BB35-47A3-804A-0C4A1F7563AB}" type="presOf" srcId="{B0483D9D-74AD-4111-8CC5-7D3E06939073}" destId="{301722AB-8C0A-46F9-A7DF-DC8B4B52F0B3}" srcOrd="0" destOrd="0" presId="urn:microsoft.com/office/officeart/2005/8/layout/matrix1"/>
    <dgm:cxn modelId="{33BA587F-E759-46CD-9737-3E3D964843F2}" type="presOf" srcId="{BBBD1EC6-BFB9-4D0D-9959-D4971029CB02}" destId="{321F1784-41B5-4737-A0AC-8764269CC262}" srcOrd="0" destOrd="0" presId="urn:microsoft.com/office/officeart/2005/8/layout/matrix1"/>
    <dgm:cxn modelId="{BC268094-8F6A-4A79-9494-FD78C02C73A2}" type="presOf" srcId="{6A2F3236-B5BC-45F4-BEE5-6E8F6DF7A311}" destId="{C908BA5E-C4F6-442C-B5AB-5D7F74378067}" srcOrd="1" destOrd="0" presId="urn:microsoft.com/office/officeart/2005/8/layout/matrix1"/>
    <dgm:cxn modelId="{02836E58-B75F-44BA-8767-5C58EFE7C024}" type="presOf" srcId="{AB37DBBF-383E-49FF-BC8F-EB84BBB7BF14}" destId="{99FA539F-07FC-4764-A3A1-36BB9161AE9A}" srcOrd="0" destOrd="0" presId="urn:microsoft.com/office/officeart/2005/8/layout/matrix1"/>
    <dgm:cxn modelId="{0C90682B-8075-482B-AA96-656E4FB9BF02}" type="presParOf" srcId="{321F1784-41B5-4737-A0AC-8764269CC262}" destId="{48D2914E-01BF-46E8-9233-FCDE13953F05}" srcOrd="0" destOrd="0" presId="urn:microsoft.com/office/officeart/2005/8/layout/matrix1"/>
    <dgm:cxn modelId="{1F81C643-23AE-4A99-B419-EEDE1B7B50FF}" type="presParOf" srcId="{48D2914E-01BF-46E8-9233-FCDE13953F05}" destId="{F008BCC7-609A-45A7-81E0-9845652BF681}" srcOrd="0" destOrd="0" presId="urn:microsoft.com/office/officeart/2005/8/layout/matrix1"/>
    <dgm:cxn modelId="{E723D4C3-E929-4F23-8E7D-2BBA4C12AF6A}" type="presParOf" srcId="{48D2914E-01BF-46E8-9233-FCDE13953F05}" destId="{C908BA5E-C4F6-442C-B5AB-5D7F74378067}" srcOrd="1" destOrd="0" presId="urn:microsoft.com/office/officeart/2005/8/layout/matrix1"/>
    <dgm:cxn modelId="{C7F7860E-008F-443F-A316-2211AAEDBBDB}" type="presParOf" srcId="{48D2914E-01BF-46E8-9233-FCDE13953F05}" destId="{99FA539F-07FC-4764-A3A1-36BB9161AE9A}" srcOrd="2" destOrd="0" presId="urn:microsoft.com/office/officeart/2005/8/layout/matrix1"/>
    <dgm:cxn modelId="{0A4A553D-A0EC-44CD-8948-6617486DB3FA}" type="presParOf" srcId="{48D2914E-01BF-46E8-9233-FCDE13953F05}" destId="{422E90E2-F3B7-4C52-8476-9E1DA273DF25}" srcOrd="3" destOrd="0" presId="urn:microsoft.com/office/officeart/2005/8/layout/matrix1"/>
    <dgm:cxn modelId="{00AB9034-4FE8-4878-A6D3-8AA1EB2114EE}" type="presParOf" srcId="{48D2914E-01BF-46E8-9233-FCDE13953F05}" destId="{D80F8DBA-D6A3-4C53-B066-A2AD56CEABD5}" srcOrd="4" destOrd="0" presId="urn:microsoft.com/office/officeart/2005/8/layout/matrix1"/>
    <dgm:cxn modelId="{14EACF8B-DFC5-4175-85B2-08FF3D95ADEA}" type="presParOf" srcId="{48D2914E-01BF-46E8-9233-FCDE13953F05}" destId="{F28F27E4-1985-4365-BA20-92733B7F8533}" srcOrd="5" destOrd="0" presId="urn:microsoft.com/office/officeart/2005/8/layout/matrix1"/>
    <dgm:cxn modelId="{8C4A9425-3818-4AA8-AD27-CBA3C28CE476}" type="presParOf" srcId="{48D2914E-01BF-46E8-9233-FCDE13953F05}" destId="{301722AB-8C0A-46F9-A7DF-DC8B4B52F0B3}" srcOrd="6" destOrd="0" presId="urn:microsoft.com/office/officeart/2005/8/layout/matrix1"/>
    <dgm:cxn modelId="{0558555D-0829-42FE-B23E-1E49C8A4BE92}" type="presParOf" srcId="{48D2914E-01BF-46E8-9233-FCDE13953F05}" destId="{D00D05A8-6039-47D8-AA66-BDCA59223E42}" srcOrd="7" destOrd="0" presId="urn:microsoft.com/office/officeart/2005/8/layout/matrix1"/>
    <dgm:cxn modelId="{B868F7AE-590F-4076-8FA7-FD5E313D7079}" type="presParOf" srcId="{321F1784-41B5-4737-A0AC-8764269CC262}" destId="{52035E80-0B83-4D70-8337-E32767184F0B}"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30CE17-D5DE-4AB1-B337-039CB726B59E}">
      <dsp:nvSpPr>
        <dsp:cNvPr id="0" name=""/>
        <dsp:cNvSpPr/>
      </dsp:nvSpPr>
      <dsp:spPr>
        <a:xfrm>
          <a:off x="3538165" y="1618083"/>
          <a:ext cx="1153269" cy="1153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“port”</a:t>
          </a:r>
          <a:endParaRPr lang="en-US" sz="2300" kern="1200" dirty="0"/>
        </a:p>
      </dsp:txBody>
      <dsp:txXfrm>
        <a:off x="3538165" y="1618083"/>
        <a:ext cx="1153269" cy="1153269"/>
      </dsp:txXfrm>
    </dsp:sp>
    <dsp:sp modelId="{75DD810D-21DF-4B96-9744-AB4C8CFB57BB}">
      <dsp:nvSpPr>
        <dsp:cNvPr id="0" name=""/>
        <dsp:cNvSpPr/>
      </dsp:nvSpPr>
      <dsp:spPr>
        <a:xfrm rot="16200000">
          <a:off x="3992297" y="1197826"/>
          <a:ext cx="245004"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6200000">
        <a:off x="3992297" y="1197826"/>
        <a:ext cx="245004" cy="392111"/>
      </dsp:txXfrm>
    </dsp:sp>
    <dsp:sp modelId="{226A0BA9-FB35-4500-AB7B-0A8355E6E80F}">
      <dsp:nvSpPr>
        <dsp:cNvPr id="0" name=""/>
        <dsp:cNvSpPr/>
      </dsp:nvSpPr>
      <dsp:spPr>
        <a:xfrm>
          <a:off x="3538165" y="2542"/>
          <a:ext cx="1153269" cy="1153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import</a:t>
          </a:r>
          <a:endParaRPr lang="en-US" sz="1600" kern="1200" dirty="0"/>
        </a:p>
      </dsp:txBody>
      <dsp:txXfrm>
        <a:off x="3538165" y="2542"/>
        <a:ext cx="1153269" cy="1153269"/>
      </dsp:txXfrm>
    </dsp:sp>
    <dsp:sp modelId="{674DC3FA-ED0F-4BCB-BF6B-60E8A6562E32}">
      <dsp:nvSpPr>
        <dsp:cNvPr id="0" name=""/>
        <dsp:cNvSpPr/>
      </dsp:nvSpPr>
      <dsp:spPr>
        <a:xfrm>
          <a:off x="4793134" y="1998662"/>
          <a:ext cx="245004"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793134" y="1998662"/>
        <a:ext cx="245004" cy="392111"/>
      </dsp:txXfrm>
    </dsp:sp>
    <dsp:sp modelId="{BBA260BD-3766-4362-A9E1-DAC0F36DE93E}">
      <dsp:nvSpPr>
        <dsp:cNvPr id="0" name=""/>
        <dsp:cNvSpPr/>
      </dsp:nvSpPr>
      <dsp:spPr>
        <a:xfrm>
          <a:off x="5153706" y="1618083"/>
          <a:ext cx="1153269" cy="1153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export</a:t>
          </a:r>
          <a:endParaRPr lang="en-US" sz="2000" kern="1200" dirty="0"/>
        </a:p>
      </dsp:txBody>
      <dsp:txXfrm>
        <a:off x="5153706" y="1618083"/>
        <a:ext cx="1153269" cy="1153269"/>
      </dsp:txXfrm>
    </dsp:sp>
    <dsp:sp modelId="{B0A7890C-BEB4-4D5D-8234-04C43E2EBA42}">
      <dsp:nvSpPr>
        <dsp:cNvPr id="0" name=""/>
        <dsp:cNvSpPr/>
      </dsp:nvSpPr>
      <dsp:spPr>
        <a:xfrm rot="5400000">
          <a:off x="3992297" y="2799499"/>
          <a:ext cx="245004"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992297" y="2799499"/>
        <a:ext cx="245004" cy="392111"/>
      </dsp:txXfrm>
    </dsp:sp>
    <dsp:sp modelId="{3987F487-C353-48EB-BB1D-A6A424CF1682}">
      <dsp:nvSpPr>
        <dsp:cNvPr id="0" name=""/>
        <dsp:cNvSpPr/>
      </dsp:nvSpPr>
      <dsp:spPr>
        <a:xfrm>
          <a:off x="3538165" y="3233625"/>
          <a:ext cx="1153269" cy="1153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airport</a:t>
          </a:r>
          <a:endParaRPr lang="en-US" sz="2000" kern="1200" dirty="0"/>
        </a:p>
      </dsp:txBody>
      <dsp:txXfrm>
        <a:off x="3538165" y="3233625"/>
        <a:ext cx="1153269" cy="1153269"/>
      </dsp:txXfrm>
    </dsp:sp>
    <dsp:sp modelId="{080B7800-1CE3-41EA-8D72-F37419B4F935}">
      <dsp:nvSpPr>
        <dsp:cNvPr id="0" name=""/>
        <dsp:cNvSpPr/>
      </dsp:nvSpPr>
      <dsp:spPr>
        <a:xfrm rot="10800000">
          <a:off x="3191461" y="1998662"/>
          <a:ext cx="245004"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191461" y="1998662"/>
        <a:ext cx="245004" cy="392111"/>
      </dsp:txXfrm>
    </dsp:sp>
    <dsp:sp modelId="{54DE3E9E-F0DB-4213-B7B9-7C2301479918}">
      <dsp:nvSpPr>
        <dsp:cNvPr id="0" name=""/>
        <dsp:cNvSpPr/>
      </dsp:nvSpPr>
      <dsp:spPr>
        <a:xfrm>
          <a:off x="1922624" y="1618083"/>
          <a:ext cx="1153269" cy="11532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transport</a:t>
          </a:r>
          <a:endParaRPr lang="en-US" sz="1400" kern="1200" dirty="0"/>
        </a:p>
      </dsp:txBody>
      <dsp:txXfrm>
        <a:off x="1922624" y="1618083"/>
        <a:ext cx="1153269" cy="11532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68B16D-5A12-411A-A20E-21606F9A2FA9}">
      <dsp:nvSpPr>
        <dsp:cNvPr id="0" name=""/>
        <dsp:cNvSpPr/>
      </dsp:nvSpPr>
      <dsp:spPr>
        <a:xfrm>
          <a:off x="3506018" y="1585937"/>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a:t>
          </a:r>
          <a:r>
            <a:rPr lang="en-US" sz="3200" kern="1200" dirty="0" err="1" smtClean="0"/>
            <a:t>ss</a:t>
          </a:r>
          <a:endParaRPr lang="en-US" sz="3200" kern="1200" dirty="0"/>
        </a:p>
      </dsp:txBody>
      <dsp:txXfrm>
        <a:off x="3506018" y="1585937"/>
        <a:ext cx="1217562" cy="1217562"/>
      </dsp:txXfrm>
    </dsp:sp>
    <dsp:sp modelId="{841E5FD6-D391-43D2-A3F4-0CDD94F7A528}">
      <dsp:nvSpPr>
        <dsp:cNvPr id="0" name=""/>
        <dsp:cNvSpPr/>
      </dsp:nvSpPr>
      <dsp:spPr>
        <a:xfrm rot="16200000">
          <a:off x="3931901" y="1389723"/>
          <a:ext cx="365796" cy="26630"/>
        </a:xfrm>
        <a:custGeom>
          <a:avLst/>
          <a:gdLst/>
          <a:ahLst/>
          <a:cxnLst/>
          <a:rect l="0" t="0" r="0" b="0"/>
          <a:pathLst>
            <a:path>
              <a:moveTo>
                <a:pt x="0" y="13315"/>
              </a:moveTo>
              <a:lnTo>
                <a:pt x="365796"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4105655" y="1393894"/>
        <a:ext cx="18289" cy="18289"/>
      </dsp:txXfrm>
    </dsp:sp>
    <dsp:sp modelId="{4964315F-7AD0-4933-B514-CC008713F17D}">
      <dsp:nvSpPr>
        <dsp:cNvPr id="0" name=""/>
        <dsp:cNvSpPr/>
      </dsp:nvSpPr>
      <dsp:spPr>
        <a:xfrm>
          <a:off x="3506018" y="2577"/>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miss</a:t>
          </a:r>
          <a:endParaRPr lang="en-US" sz="3200" kern="1200" dirty="0"/>
        </a:p>
      </dsp:txBody>
      <dsp:txXfrm>
        <a:off x="3506018" y="2577"/>
        <a:ext cx="1217562" cy="1217562"/>
      </dsp:txXfrm>
    </dsp:sp>
    <dsp:sp modelId="{A23C9726-D217-4804-A8B7-4E2607BAF215}">
      <dsp:nvSpPr>
        <dsp:cNvPr id="0" name=""/>
        <dsp:cNvSpPr/>
      </dsp:nvSpPr>
      <dsp:spPr>
        <a:xfrm>
          <a:off x="4723581" y="2181403"/>
          <a:ext cx="365796" cy="26630"/>
        </a:xfrm>
        <a:custGeom>
          <a:avLst/>
          <a:gdLst/>
          <a:ahLst/>
          <a:cxnLst/>
          <a:rect l="0" t="0" r="0" b="0"/>
          <a:pathLst>
            <a:path>
              <a:moveTo>
                <a:pt x="0" y="13315"/>
              </a:moveTo>
              <a:lnTo>
                <a:pt x="365796"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97334" y="2185573"/>
        <a:ext cx="18289" cy="18289"/>
      </dsp:txXfrm>
    </dsp:sp>
    <dsp:sp modelId="{208FCDE3-BC3F-4F1A-8864-026502C52DE8}">
      <dsp:nvSpPr>
        <dsp:cNvPr id="0" name=""/>
        <dsp:cNvSpPr/>
      </dsp:nvSpPr>
      <dsp:spPr>
        <a:xfrm>
          <a:off x="5089377" y="1585937"/>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kiss</a:t>
          </a:r>
          <a:endParaRPr lang="en-US" sz="3200" kern="1200" dirty="0"/>
        </a:p>
      </dsp:txBody>
      <dsp:txXfrm>
        <a:off x="5089377" y="1585937"/>
        <a:ext cx="1217562" cy="1217562"/>
      </dsp:txXfrm>
    </dsp:sp>
    <dsp:sp modelId="{61FA28CA-632E-44FA-91AA-24819A82CB64}">
      <dsp:nvSpPr>
        <dsp:cNvPr id="0" name=""/>
        <dsp:cNvSpPr/>
      </dsp:nvSpPr>
      <dsp:spPr>
        <a:xfrm rot="5400000">
          <a:off x="3931901" y="2973082"/>
          <a:ext cx="365796" cy="26630"/>
        </a:xfrm>
        <a:custGeom>
          <a:avLst/>
          <a:gdLst/>
          <a:ahLst/>
          <a:cxnLst/>
          <a:rect l="0" t="0" r="0" b="0"/>
          <a:pathLst>
            <a:path>
              <a:moveTo>
                <a:pt x="0" y="13315"/>
              </a:moveTo>
              <a:lnTo>
                <a:pt x="365796"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4105655" y="2977253"/>
        <a:ext cx="18289" cy="18289"/>
      </dsp:txXfrm>
    </dsp:sp>
    <dsp:sp modelId="{75311EBD-CF9A-438F-B1FA-8D3065469A3B}">
      <dsp:nvSpPr>
        <dsp:cNvPr id="0" name=""/>
        <dsp:cNvSpPr/>
      </dsp:nvSpPr>
      <dsp:spPr>
        <a:xfrm>
          <a:off x="3506018" y="3169296"/>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fuss</a:t>
          </a:r>
          <a:endParaRPr lang="en-US" sz="3200" kern="1200" dirty="0"/>
        </a:p>
      </dsp:txBody>
      <dsp:txXfrm>
        <a:off x="3506018" y="3169296"/>
        <a:ext cx="1217562" cy="1217562"/>
      </dsp:txXfrm>
    </dsp:sp>
    <dsp:sp modelId="{4ED060BE-1523-441F-ABF3-1073DAB379AC}">
      <dsp:nvSpPr>
        <dsp:cNvPr id="0" name=""/>
        <dsp:cNvSpPr/>
      </dsp:nvSpPr>
      <dsp:spPr>
        <a:xfrm rot="10800000">
          <a:off x="3140222" y="2181403"/>
          <a:ext cx="365796" cy="26630"/>
        </a:xfrm>
        <a:custGeom>
          <a:avLst/>
          <a:gdLst/>
          <a:ahLst/>
          <a:cxnLst/>
          <a:rect l="0" t="0" r="0" b="0"/>
          <a:pathLst>
            <a:path>
              <a:moveTo>
                <a:pt x="0" y="13315"/>
              </a:moveTo>
              <a:lnTo>
                <a:pt x="365796" y="1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13975" y="2185573"/>
        <a:ext cx="18289" cy="18289"/>
      </dsp:txXfrm>
    </dsp:sp>
    <dsp:sp modelId="{164AB745-8A3A-4E4F-9641-34601E0DF3A7}">
      <dsp:nvSpPr>
        <dsp:cNvPr id="0" name=""/>
        <dsp:cNvSpPr/>
      </dsp:nvSpPr>
      <dsp:spPr>
        <a:xfrm>
          <a:off x="1922659" y="1585937"/>
          <a:ext cx="1217562" cy="1217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pass</a:t>
          </a:r>
          <a:endParaRPr lang="en-US" sz="3200" kern="1200" dirty="0"/>
        </a:p>
      </dsp:txBody>
      <dsp:txXfrm>
        <a:off x="1922659" y="1585937"/>
        <a:ext cx="1217562" cy="12175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08BCC7-609A-45A7-81E0-9845652BF681}">
      <dsp:nvSpPr>
        <dsp:cNvPr id="0" name=""/>
        <dsp:cNvSpPr/>
      </dsp:nvSpPr>
      <dsp:spPr>
        <a:xfrm rot="16200000">
          <a:off x="960040" y="-960040"/>
          <a:ext cx="2194718" cy="4114800"/>
        </a:xfrm>
        <a:prstGeom prst="round1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en-US" sz="4500" kern="1200" dirty="0"/>
        </a:p>
      </dsp:txBody>
      <dsp:txXfrm rot="16200000">
        <a:off x="1234380" y="-1234380"/>
        <a:ext cx="1646038" cy="4114800"/>
      </dsp:txXfrm>
    </dsp:sp>
    <dsp:sp modelId="{99FA539F-07FC-4764-A3A1-36BB9161AE9A}">
      <dsp:nvSpPr>
        <dsp:cNvPr id="0" name=""/>
        <dsp:cNvSpPr/>
      </dsp:nvSpPr>
      <dsp:spPr>
        <a:xfrm>
          <a:off x="4114800" y="0"/>
          <a:ext cx="4114800" cy="2194718"/>
        </a:xfrm>
        <a:prstGeom prst="round1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en-US" sz="4500" kern="1200"/>
        </a:p>
      </dsp:txBody>
      <dsp:txXfrm>
        <a:off x="4114800" y="0"/>
        <a:ext cx="4114800" cy="1646038"/>
      </dsp:txXfrm>
    </dsp:sp>
    <dsp:sp modelId="{D80F8DBA-D6A3-4C53-B066-A2AD56CEABD5}">
      <dsp:nvSpPr>
        <dsp:cNvPr id="0" name=""/>
        <dsp:cNvSpPr/>
      </dsp:nvSpPr>
      <dsp:spPr>
        <a:xfrm rot="10800000">
          <a:off x="0" y="2194718"/>
          <a:ext cx="4114800" cy="2194718"/>
        </a:xfrm>
        <a:prstGeom prst="round1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en-US" sz="4500" kern="1200" dirty="0"/>
        </a:p>
      </dsp:txBody>
      <dsp:txXfrm rot="10800000">
        <a:off x="0" y="2743398"/>
        <a:ext cx="4114800" cy="1646038"/>
      </dsp:txXfrm>
    </dsp:sp>
    <dsp:sp modelId="{301722AB-8C0A-46F9-A7DF-DC8B4B52F0B3}">
      <dsp:nvSpPr>
        <dsp:cNvPr id="0" name=""/>
        <dsp:cNvSpPr/>
      </dsp:nvSpPr>
      <dsp:spPr>
        <a:xfrm rot="5400000">
          <a:off x="5074840" y="1234677"/>
          <a:ext cx="2194718" cy="4114800"/>
        </a:xfrm>
        <a:prstGeom prst="round1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en-US" sz="4500" kern="1200" dirty="0"/>
        </a:p>
      </dsp:txBody>
      <dsp:txXfrm rot="5400000">
        <a:off x="5349180" y="1509017"/>
        <a:ext cx="1646038" cy="4114800"/>
      </dsp:txXfrm>
    </dsp:sp>
    <dsp:sp modelId="{52035E80-0B83-4D70-8337-E32767184F0B}">
      <dsp:nvSpPr>
        <dsp:cNvPr id="0" name=""/>
        <dsp:cNvSpPr/>
      </dsp:nvSpPr>
      <dsp:spPr>
        <a:xfrm>
          <a:off x="2880359" y="1646038"/>
          <a:ext cx="2468880" cy="109735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Pack</a:t>
          </a:r>
          <a:endParaRPr lang="en-US" sz="4500" kern="1200" dirty="0"/>
        </a:p>
      </dsp:txBody>
      <dsp:txXfrm>
        <a:off x="2880359" y="1646038"/>
        <a:ext cx="2468880" cy="109735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2EC2A1E-C643-46E9-8CDA-139550F0748D}" type="datetimeFigureOut">
              <a:rPr lang="en-US"/>
              <a:pPr>
                <a:defRPr/>
              </a:pPr>
              <a:t>11/2/2012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EA6FF36-1FAF-4EA6-B61B-041ABC4001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926233B7-CD14-412B-8993-2265A9DC084A}" type="datetimeFigureOut">
              <a:rPr lang="en-US"/>
              <a:pPr>
                <a:defRPr/>
              </a:pPr>
              <a:t>11/2/2012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A210D948-F9D6-43F2-8019-62BECEB5985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191EE99-2FBD-468C-8180-33CE5CF415B7}" type="datetimeFigureOut">
              <a:rPr lang="en-US"/>
              <a:pPr>
                <a:defRPr/>
              </a:pPr>
              <a:t>11/2/2012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BBC3E6-50C2-40B5-8C1D-04F44F31A9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D0A242E-ABB2-4EAA-8A7F-681FC046D277}" type="datetimeFigureOut">
              <a:rPr lang="en-US"/>
              <a:pPr>
                <a:defRPr/>
              </a:pPr>
              <a:t>11/2/2012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17CB87E-55CF-49D8-AAF5-15172A94D0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6CFF5D2-FDD4-459C-BDF5-8A5E3422EFE3}" type="datetimeFigureOut">
              <a:rPr lang="en-US"/>
              <a:pPr>
                <a:defRPr/>
              </a:pPr>
              <a:t>11/2/2012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7477D07-90EB-425A-9613-F99DC9C60D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4C1872-1BFA-4A9B-9399-33C218B2DA70}" type="datetimeFigureOut">
              <a:rPr lang="en-US"/>
              <a:pPr>
                <a:defRPr/>
              </a:pPr>
              <a:t>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DA12FF-5A36-4E04-A4DF-5E06FE86DEC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2D007F1-41C1-4499-A584-19504FDA066C}" type="datetimeFigureOut">
              <a:rPr lang="en-US"/>
              <a:pPr>
                <a:defRPr/>
              </a:pPr>
              <a:t>11/2/2012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DFFCB67-A997-4EA5-9373-C2198187D8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BE0290-EC1C-45CE-B0AC-26E0F1E4E156}" type="datetimeFigureOut">
              <a:rPr lang="en-US"/>
              <a:pPr>
                <a:defRPr/>
              </a:pPr>
              <a:t>11/2/2012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33BEAE2-2EA8-4C1C-947D-CBA4C24FCB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B9A65CA-22E5-4621-8C53-645EE66CB4AB}" type="datetimeFigureOut">
              <a:rPr lang="en-US"/>
              <a:pPr>
                <a:defRPr/>
              </a:pPr>
              <a:t>11/2/2012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193157A-DA87-4572-9B51-5E36CFFCE0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D5EC584-E2B9-48E7-840C-B3AC540E634A}" type="datetimeFigureOut">
              <a:rPr lang="en-US"/>
              <a:pPr>
                <a:defRPr/>
              </a:pPr>
              <a:t>11/2/2012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E3E0C83-1B84-436E-802C-BF8DD8B44F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98ADB18-3D9F-48B8-BC36-2A4B94A147EE}" type="datetimeFigureOut">
              <a:rPr lang="en-US"/>
              <a:pPr>
                <a:defRPr/>
              </a:pPr>
              <a:t>11/2/2012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5B23F7C-E287-4F46-B592-12D684D903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A95EF0F-5523-47AF-B209-93DEAEE384BC}" type="datetimeFigureOut">
              <a:rPr lang="en-US"/>
              <a:pPr>
                <a:defRPr/>
              </a:pPr>
              <a:t>11/2/2012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EEB2206-B1FA-4A3B-99B2-70AF6EFEF8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674500B-92AA-460D-A51F-EB5BFA121086}" type="datetimeFigureOut">
              <a:rPr lang="en-US"/>
              <a:pPr>
                <a:defRPr/>
              </a:pPr>
              <a:t>11/2/2012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06C3848-133B-4593-89CC-7C76953908C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34" r:id="rId1"/>
    <p:sldLayoutId id="2147484026" r:id="rId2"/>
    <p:sldLayoutId id="2147484035" r:id="rId3"/>
    <p:sldLayoutId id="2147484027" r:id="rId4"/>
    <p:sldLayoutId id="2147484028" r:id="rId5"/>
    <p:sldLayoutId id="2147484029" r:id="rId6"/>
    <p:sldLayoutId id="2147484030" r:id="rId7"/>
    <p:sldLayoutId id="2147484031" r:id="rId8"/>
    <p:sldLayoutId id="2147484036" r:id="rId9"/>
    <p:sldLayoutId id="2147484032" r:id="rId10"/>
    <p:sldLayoutId id="214748403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0"/>
            <a:ext cx="7851648" cy="1828800"/>
          </a:xfrm>
        </p:spPr>
        <p:txBody>
          <a:bodyPr>
            <a:normAutofit fontScale="90000"/>
          </a:bodyPr>
          <a:lstStyle/>
          <a:p>
            <a:pPr algn="ctr" eaLnBrk="1" fontAlgn="auto" hangingPunct="1">
              <a:spcAft>
                <a:spcPts val="0"/>
              </a:spcAft>
              <a:defRPr/>
            </a:pPr>
            <a:r>
              <a:rPr lang="en-US" dirty="0" smtClean="0">
                <a:solidFill>
                  <a:schemeClr val="tx2">
                    <a:tint val="100000"/>
                    <a:shade val="90000"/>
                    <a:satMod val="250000"/>
                    <a:alpha val="100000"/>
                  </a:schemeClr>
                </a:solidFill>
              </a:rPr>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
            </a:r>
            <a:br>
              <a:rPr lang="en-US" dirty="0" smtClean="0">
                <a:solidFill>
                  <a:schemeClr val="tx2">
                    <a:tint val="100000"/>
                    <a:shade val="90000"/>
                    <a:satMod val="250000"/>
                    <a:alpha val="100000"/>
                  </a:schemeClr>
                </a:solidFill>
              </a:rPr>
            </a:br>
            <a:r>
              <a:rPr dirty="0" smtClean="0">
                <a:solidFill>
                  <a:schemeClr val="tx2">
                    <a:tint val="100000"/>
                    <a:shade val="90000"/>
                    <a:satMod val="250000"/>
                    <a:alpha val="100000"/>
                  </a:schemeClr>
                </a:solidFill>
              </a:rPr>
              <a:t>Academic Vocabulary &amp; Higher Order Questions </a:t>
            </a:r>
            <a:r>
              <a:rPr lang="en-US" dirty="0" smtClean="0">
                <a:solidFill>
                  <a:schemeClr val="tx2">
                    <a:tint val="100000"/>
                    <a:shade val="90000"/>
                    <a:satMod val="250000"/>
                    <a:alpha val="100000"/>
                  </a:schemeClr>
                </a:solidFill>
              </a:rPr>
              <a:t/>
            </a:r>
            <a:br>
              <a:rPr lang="en-US" dirty="0" smtClean="0">
                <a:solidFill>
                  <a:schemeClr val="tx2">
                    <a:tint val="100000"/>
                    <a:shade val="90000"/>
                    <a:satMod val="250000"/>
                    <a:alpha val="100000"/>
                  </a:schemeClr>
                </a:solidFill>
              </a:rPr>
            </a:br>
            <a:r>
              <a:rPr dirty="0" smtClean="0">
                <a:solidFill>
                  <a:schemeClr val="tx2">
                    <a:tint val="100000"/>
                    <a:shade val="90000"/>
                    <a:satMod val="250000"/>
                    <a:alpha val="100000"/>
                  </a:schemeClr>
                </a:solidFill>
              </a:rPr>
              <a:t>For ELLs </a:t>
            </a:r>
            <a:br>
              <a:rPr dirty="0" smtClean="0">
                <a:solidFill>
                  <a:schemeClr val="tx2">
                    <a:tint val="100000"/>
                    <a:shade val="90000"/>
                    <a:satMod val="250000"/>
                    <a:alpha val="100000"/>
                  </a:schemeClr>
                </a:solidFill>
              </a:rPr>
            </a:br>
            <a:endParaRPr dirty="0">
              <a:solidFill>
                <a:schemeClr val="tx2">
                  <a:tint val="100000"/>
                  <a:shade val="90000"/>
                  <a:satMod val="250000"/>
                  <a:alpha val="100000"/>
                </a:schemeClr>
              </a:solidFill>
            </a:endParaRPr>
          </a:p>
        </p:txBody>
      </p:sp>
      <p:sp>
        <p:nvSpPr>
          <p:cNvPr id="5123" name="Subtitle 2"/>
          <p:cNvSpPr>
            <a:spLocks noGrp="1"/>
          </p:cNvSpPr>
          <p:nvPr>
            <p:ph type="subTitle" idx="1"/>
          </p:nvPr>
        </p:nvSpPr>
        <p:spPr>
          <a:xfrm>
            <a:off x="533400" y="3228975"/>
            <a:ext cx="7854950" cy="1752600"/>
          </a:xfrm>
        </p:spPr>
        <p:txBody>
          <a:bodyPr/>
          <a:lstStyle/>
          <a:p>
            <a:pPr marR="0" algn="l" eaLnBrk="1" hangingPunct="1">
              <a:lnSpc>
                <a:spcPct val="90000"/>
              </a:lnSpc>
              <a:spcBef>
                <a:spcPts val="575"/>
              </a:spcBef>
            </a:pPr>
            <a:r>
              <a:rPr lang="en-US" sz="2400" smtClean="0"/>
              <a:t>Facilitators: </a:t>
            </a:r>
          </a:p>
          <a:p>
            <a:pPr marR="0" algn="l" eaLnBrk="1" hangingPunct="1">
              <a:lnSpc>
                <a:spcPct val="90000"/>
              </a:lnSpc>
              <a:spcBef>
                <a:spcPts val="575"/>
              </a:spcBef>
            </a:pPr>
            <a:endParaRPr lang="en-US" sz="2400" smtClean="0"/>
          </a:p>
          <a:p>
            <a:pPr marR="0" algn="l" eaLnBrk="1" hangingPunct="1">
              <a:lnSpc>
                <a:spcPct val="90000"/>
              </a:lnSpc>
              <a:spcBef>
                <a:spcPts val="575"/>
              </a:spcBef>
            </a:pPr>
            <a:r>
              <a:rPr lang="en-US" sz="2400" dirty="0" smtClean="0"/>
              <a:t>	● Erica </a:t>
            </a:r>
            <a:r>
              <a:rPr lang="en-US" sz="2400" dirty="0" err="1" smtClean="0"/>
              <a:t>Hilliker</a:t>
            </a:r>
            <a:endParaRPr lang="en-US" sz="2400" dirty="0" smtClean="0"/>
          </a:p>
          <a:p>
            <a:pPr marR="0" algn="l" eaLnBrk="1" hangingPunct="1">
              <a:lnSpc>
                <a:spcPct val="90000"/>
              </a:lnSpc>
              <a:spcBef>
                <a:spcPts val="575"/>
              </a:spcBef>
            </a:pPr>
            <a:r>
              <a:rPr lang="en-US" sz="2400" dirty="0" smtClean="0"/>
              <a:t>	● Casey Gordon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143000"/>
          </a:xfrm>
        </p:spPr>
        <p:txBody>
          <a:bodyPr/>
          <a:lstStyle/>
          <a:p>
            <a:pPr algn="ctr"/>
            <a:r>
              <a:rPr lang="en-US" dirty="0" smtClean="0"/>
              <a:t>A Change in Climate</a:t>
            </a:r>
          </a:p>
        </p:txBody>
      </p:sp>
      <p:sp>
        <p:nvSpPr>
          <p:cNvPr id="4" name="Content Placeholder 3"/>
          <p:cNvSpPr>
            <a:spLocks noGrp="1"/>
          </p:cNvSpPr>
          <p:nvPr>
            <p:ph idx="1"/>
          </p:nvPr>
        </p:nvSpPr>
        <p:spPr>
          <a:xfrm>
            <a:off x="457200" y="1371600"/>
            <a:ext cx="8229600" cy="4389437"/>
          </a:xfrm>
        </p:spPr>
        <p:txBody>
          <a:bodyPr/>
          <a:lstStyle/>
          <a:p>
            <a:pPr algn="ctr">
              <a:buNone/>
            </a:pPr>
            <a:endParaRPr lang="en-US" b="1" u="sng" dirty="0"/>
          </a:p>
        </p:txBody>
      </p:sp>
      <p:pic>
        <p:nvPicPr>
          <p:cNvPr id="13315" name="Picture 2"/>
          <p:cNvPicPr>
            <a:picLocks noChangeAspect="1" noChangeArrowheads="1"/>
          </p:cNvPicPr>
          <p:nvPr/>
        </p:nvPicPr>
        <p:blipFill>
          <a:blip r:embed="rId2" cstate="print"/>
          <a:srcRect/>
          <a:stretch>
            <a:fillRect/>
          </a:stretch>
        </p:blipFill>
        <p:spPr bwMode="auto">
          <a:xfrm>
            <a:off x="304800" y="1371600"/>
            <a:ext cx="7860023" cy="5303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1143000"/>
          </a:xfrm>
        </p:spPr>
        <p:txBody>
          <a:bodyPr/>
          <a:lstStyle/>
          <a:p>
            <a:pPr algn="ctr"/>
            <a:r>
              <a:rPr lang="en-US" dirty="0" smtClean="0"/>
              <a:t>Key Vocabulary- Debrief</a:t>
            </a:r>
          </a:p>
        </p:txBody>
      </p:sp>
      <p:sp>
        <p:nvSpPr>
          <p:cNvPr id="14339" name="Content Placeholder 2"/>
          <p:cNvSpPr>
            <a:spLocks noGrp="1"/>
          </p:cNvSpPr>
          <p:nvPr>
            <p:ph idx="1"/>
          </p:nvPr>
        </p:nvSpPr>
        <p:spPr/>
        <p:txBody>
          <a:bodyPr/>
          <a:lstStyle/>
          <a:p>
            <a:r>
              <a:rPr lang="en-US" dirty="0" smtClean="0"/>
              <a:t>What are the words that you wrote first (Tier 1, 2, or 3)?</a:t>
            </a:r>
          </a:p>
          <a:p>
            <a:pPr>
              <a:buFont typeface="Wingdings 2" pitchFamily="18" charset="2"/>
              <a:buNone/>
            </a:pPr>
            <a:endParaRPr lang="en-US" dirty="0" smtClean="0"/>
          </a:p>
          <a:p>
            <a:r>
              <a:rPr lang="en-US" dirty="0" smtClean="0"/>
              <a:t>How does thinking about the 3 tiers of vocabulary help you?</a:t>
            </a:r>
          </a:p>
          <a:p>
            <a:pPr>
              <a:buFont typeface="Wingdings 2" pitchFamily="18" charset="2"/>
              <a:buNone/>
            </a:pPr>
            <a:endParaRPr lang="en-US" dirty="0" smtClean="0"/>
          </a:p>
          <a:p>
            <a:r>
              <a:rPr lang="en-US" dirty="0" smtClean="0"/>
              <a:t>How could you apply this in your classroom?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971550"/>
          </a:xfrm>
        </p:spPr>
        <p:txBody>
          <a:bodyPr/>
          <a:lstStyle/>
          <a:p>
            <a:pPr algn="ctr"/>
            <a:r>
              <a:rPr lang="en-US" smtClean="0"/>
              <a:t>Vocabulary Tiers for ELLs</a:t>
            </a:r>
          </a:p>
        </p:txBody>
      </p:sp>
      <p:pic>
        <p:nvPicPr>
          <p:cNvPr id="15363" name="Picture 2"/>
          <p:cNvPicPr>
            <a:picLocks noChangeAspect="1" noChangeArrowheads="1"/>
          </p:cNvPicPr>
          <p:nvPr/>
        </p:nvPicPr>
        <p:blipFill>
          <a:blip r:embed="rId2" cstate="print"/>
          <a:srcRect/>
          <a:stretch>
            <a:fillRect/>
          </a:stretch>
        </p:blipFill>
        <p:spPr bwMode="auto">
          <a:xfrm>
            <a:off x="685800" y="1676400"/>
            <a:ext cx="7475538"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704850"/>
            <a:ext cx="8229600" cy="1143000"/>
          </a:xfrm>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Key Vocabulary</a:t>
            </a:r>
          </a:p>
        </p:txBody>
      </p:sp>
      <p:sp>
        <p:nvSpPr>
          <p:cNvPr id="16387" name="Text Placeholder 4"/>
          <p:cNvSpPr>
            <a:spLocks noGrp="1"/>
          </p:cNvSpPr>
          <p:nvPr>
            <p:ph type="body" idx="1"/>
          </p:nvPr>
        </p:nvSpPr>
        <p:spPr>
          <a:xfrm>
            <a:off x="457200" y="1855788"/>
            <a:ext cx="4040188" cy="658812"/>
          </a:xfrm>
        </p:spPr>
        <p:txBody>
          <a:bodyPr/>
          <a:lstStyle/>
          <a:p>
            <a:pPr eaLnBrk="1" hangingPunct="1">
              <a:spcBef>
                <a:spcPts val="575"/>
              </a:spcBef>
            </a:pPr>
            <a:r>
              <a:rPr lang="en-US" dirty="0" smtClean="0"/>
              <a:t>Academic Language</a:t>
            </a:r>
          </a:p>
        </p:txBody>
      </p:sp>
      <p:sp>
        <p:nvSpPr>
          <p:cNvPr id="16388" name="Text Placeholder 6"/>
          <p:cNvSpPr>
            <a:spLocks noGrp="1"/>
          </p:cNvSpPr>
          <p:nvPr>
            <p:ph type="body" sz="half" idx="3"/>
          </p:nvPr>
        </p:nvSpPr>
        <p:spPr>
          <a:xfrm>
            <a:off x="4645025" y="1860550"/>
            <a:ext cx="4041775" cy="654050"/>
          </a:xfrm>
        </p:spPr>
        <p:txBody>
          <a:bodyPr/>
          <a:lstStyle/>
          <a:p>
            <a:pPr eaLnBrk="1" hangingPunct="1">
              <a:spcBef>
                <a:spcPts val="575"/>
              </a:spcBef>
            </a:pPr>
            <a:r>
              <a:rPr lang="en-US" smtClean="0"/>
              <a:t>Examples</a:t>
            </a:r>
          </a:p>
        </p:txBody>
      </p:sp>
      <p:sp>
        <p:nvSpPr>
          <p:cNvPr id="16389" name="Content Placeholder 5"/>
          <p:cNvSpPr>
            <a:spLocks noGrp="1"/>
          </p:cNvSpPr>
          <p:nvPr>
            <p:ph sz="quarter" idx="2"/>
          </p:nvPr>
        </p:nvSpPr>
        <p:spPr>
          <a:xfrm>
            <a:off x="457200" y="2514600"/>
            <a:ext cx="4040188" cy="3846513"/>
          </a:xfrm>
        </p:spPr>
        <p:txBody>
          <a:bodyPr/>
          <a:lstStyle/>
          <a:p>
            <a:pPr eaLnBrk="1" hangingPunct="1"/>
            <a:r>
              <a:rPr lang="en-US" dirty="0" smtClean="0"/>
              <a:t>Content Words</a:t>
            </a:r>
          </a:p>
          <a:p>
            <a:pPr eaLnBrk="1" hangingPunct="1"/>
            <a:r>
              <a:rPr lang="en-US" dirty="0" smtClean="0"/>
              <a:t>Process or Function Words</a:t>
            </a:r>
          </a:p>
          <a:p>
            <a:pPr eaLnBrk="1" hangingPunct="1"/>
            <a:r>
              <a:rPr lang="en-US" dirty="0" smtClean="0"/>
              <a:t>Words and word parts (i.e., affixes, roots) that teach English structure</a:t>
            </a:r>
          </a:p>
          <a:p>
            <a:pPr eaLnBrk="1" hangingPunct="1"/>
            <a:r>
              <a:rPr lang="en-US" dirty="0" smtClean="0"/>
              <a:t>Multiple Meaning Words</a:t>
            </a:r>
          </a:p>
          <a:p>
            <a:pPr eaLnBrk="1" hangingPunct="1"/>
            <a:r>
              <a:rPr lang="en-US" dirty="0" smtClean="0"/>
              <a:t>Connectives</a:t>
            </a:r>
          </a:p>
        </p:txBody>
      </p:sp>
      <p:sp>
        <p:nvSpPr>
          <p:cNvPr id="16390" name="Content Placeholder 7"/>
          <p:cNvSpPr>
            <a:spLocks noGrp="1"/>
          </p:cNvSpPr>
          <p:nvPr>
            <p:ph sz="quarter" idx="4"/>
          </p:nvPr>
        </p:nvSpPr>
        <p:spPr>
          <a:xfrm>
            <a:off x="4645025" y="2514600"/>
            <a:ext cx="4041775" cy="3846513"/>
          </a:xfrm>
        </p:spPr>
        <p:txBody>
          <a:bodyPr/>
          <a:lstStyle/>
          <a:p>
            <a:pPr eaLnBrk="1" hangingPunct="1"/>
            <a:r>
              <a:rPr lang="en-US" smtClean="0"/>
              <a:t>Graph, axis, y-intercept</a:t>
            </a:r>
          </a:p>
          <a:p>
            <a:pPr eaLnBrk="1" hangingPunct="1"/>
            <a:r>
              <a:rPr lang="en-US" smtClean="0"/>
              <a:t>Locate, determine, identify</a:t>
            </a:r>
          </a:p>
          <a:p>
            <a:pPr eaLnBrk="1" hangingPunct="1"/>
            <a:r>
              <a:rPr lang="en-US" smtClean="0"/>
              <a:t>Graph (Related words: photograph, geography, pictograph)</a:t>
            </a:r>
          </a:p>
          <a:p>
            <a:pPr eaLnBrk="1" hangingPunct="1"/>
            <a:r>
              <a:rPr lang="en-US" smtClean="0"/>
              <a:t>Table, multiple, difference</a:t>
            </a:r>
          </a:p>
          <a:p>
            <a:pPr eaLnBrk="1" hangingPunct="1"/>
            <a:r>
              <a:rPr lang="en-US" smtClean="0"/>
              <a:t>And, but, because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Teaching Vocabulary</a:t>
            </a:r>
          </a:p>
        </p:txBody>
      </p:sp>
      <p:sp>
        <p:nvSpPr>
          <p:cNvPr id="17411" name="Content Placeholder 6"/>
          <p:cNvSpPr>
            <a:spLocks noGrp="1"/>
          </p:cNvSpPr>
          <p:nvPr>
            <p:ph idx="1"/>
          </p:nvPr>
        </p:nvSpPr>
        <p:spPr/>
        <p:txBody>
          <a:bodyPr/>
          <a:lstStyle/>
          <a:p>
            <a:pPr eaLnBrk="1" hangingPunct="1"/>
            <a:r>
              <a:rPr lang="en-US" smtClean="0"/>
              <a:t>What methods do you use to teach new vocabulary words to your students?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r>
              <a:rPr lang="en-US" smtClean="0"/>
              <a:t>Think-Write-Pair-Share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marL="54864" eaLnBrk="1" fontAlgn="auto" hangingPunct="1">
              <a:spcAft>
                <a:spcPts val="0"/>
              </a:spcAft>
              <a:defRPr/>
            </a:pPr>
            <a:r>
              <a:rPr lang="en-US" dirty="0" smtClean="0">
                <a:solidFill>
                  <a:schemeClr val="tx2">
                    <a:tint val="100000"/>
                    <a:shade val="90000"/>
                    <a:satMod val="250000"/>
                    <a:alpha val="100000"/>
                  </a:schemeClr>
                </a:solidFill>
              </a:rPr>
              <a:t>Researched Based Tips for Vocabulary Instruction</a:t>
            </a:r>
            <a:endParaRPr lang="en-US" dirty="0">
              <a:solidFill>
                <a:schemeClr val="tx2">
                  <a:tint val="100000"/>
                  <a:shade val="90000"/>
                  <a:satMod val="250000"/>
                  <a:alpha val="100000"/>
                </a:schemeClr>
              </a:solidFill>
            </a:endParaRPr>
          </a:p>
        </p:txBody>
      </p:sp>
      <p:sp>
        <p:nvSpPr>
          <p:cNvPr id="21507" name="Text Placeholder 8"/>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smtClean="0">
                <a:latin typeface="Georgia" pitchFamily="18" charset="0"/>
              </a:rPr>
              <a:t>Direct instruction of words (provide student-friendly definition)</a:t>
            </a:r>
          </a:p>
          <a:p>
            <a:pPr marL="274320" indent="-274320" eaLnBrk="1" fontAlgn="auto" hangingPunct="1">
              <a:spcAft>
                <a:spcPts val="0"/>
              </a:spcAft>
              <a:buClr>
                <a:schemeClr val="accent3"/>
              </a:buClr>
              <a:buFont typeface="Wingdings 2"/>
              <a:buChar char=""/>
              <a:defRPr/>
            </a:pPr>
            <a:r>
              <a:rPr lang="en-US" sz="2800" dirty="0" smtClean="0">
                <a:latin typeface="Georgia" pitchFamily="18" charset="0"/>
              </a:rPr>
              <a:t>Presenting the word in context</a:t>
            </a:r>
          </a:p>
          <a:p>
            <a:pPr marL="274320" indent="-274320" eaLnBrk="1" fontAlgn="auto" hangingPunct="1">
              <a:spcAft>
                <a:spcPts val="0"/>
              </a:spcAft>
              <a:buClr>
                <a:schemeClr val="accent3"/>
              </a:buClr>
              <a:buFont typeface="Wingdings 2"/>
              <a:buChar char=""/>
              <a:defRPr/>
            </a:pPr>
            <a:r>
              <a:rPr lang="en-US" sz="2800" dirty="0" smtClean="0">
                <a:latin typeface="Georgia" pitchFamily="18" charset="0"/>
              </a:rPr>
              <a:t>Visual support (pictures, definition in glossary)</a:t>
            </a:r>
          </a:p>
          <a:p>
            <a:pPr marL="274320" indent="-274320" eaLnBrk="1" fontAlgn="auto" hangingPunct="1">
              <a:spcAft>
                <a:spcPts val="0"/>
              </a:spcAft>
              <a:buClr>
                <a:schemeClr val="accent3"/>
              </a:buClr>
              <a:buFont typeface="Wingdings 2"/>
              <a:buChar char=""/>
              <a:defRPr/>
            </a:pPr>
            <a:r>
              <a:rPr lang="en-US" sz="2800" dirty="0" smtClean="0">
                <a:latin typeface="Georgia" pitchFamily="18" charset="0"/>
              </a:rPr>
              <a:t>Translation of word</a:t>
            </a:r>
          </a:p>
          <a:p>
            <a:pPr marL="274320" indent="-274320" eaLnBrk="1" fontAlgn="auto" hangingPunct="1">
              <a:spcAft>
                <a:spcPts val="0"/>
              </a:spcAft>
              <a:buClr>
                <a:schemeClr val="accent3"/>
              </a:buClr>
              <a:buFont typeface="Wingdings 2"/>
              <a:buChar char=""/>
              <a:defRPr/>
            </a:pPr>
            <a:r>
              <a:rPr lang="en-US" sz="2800" dirty="0" smtClean="0">
                <a:latin typeface="Georgia" pitchFamily="18" charset="0"/>
              </a:rPr>
              <a:t>Using the words in the context of the lesson</a:t>
            </a:r>
          </a:p>
          <a:p>
            <a:pPr marL="274320" indent="-274320" eaLnBrk="1" fontAlgn="auto" hangingPunct="1">
              <a:spcAft>
                <a:spcPts val="0"/>
              </a:spcAft>
              <a:buClr>
                <a:schemeClr val="accent3"/>
              </a:buClr>
              <a:buFont typeface="Wingdings 2"/>
              <a:buChar char=""/>
              <a:defRPr/>
            </a:pPr>
            <a:r>
              <a:rPr lang="en-US" sz="2800" dirty="0" smtClean="0">
                <a:latin typeface="Georgia" pitchFamily="18" charset="0"/>
              </a:rPr>
              <a:t>Student interaction with words (activities and questions that make students use the words)</a:t>
            </a:r>
          </a:p>
          <a:p>
            <a:pPr marL="274320" indent="-274320" eaLnBrk="1" fontAlgn="auto" hangingPunct="1">
              <a:spcAft>
                <a:spcPts val="0"/>
              </a:spcAft>
              <a:buClr>
                <a:schemeClr val="accent3"/>
              </a:buClr>
              <a:buFont typeface="Wingdings 2"/>
              <a:buChar char=""/>
              <a:defRPr/>
            </a:pPr>
            <a:r>
              <a:rPr lang="en-US" sz="2800" dirty="0" smtClean="0">
                <a:latin typeface="Georgia" pitchFamily="18" charset="0"/>
              </a:rPr>
              <a:t>Student internalization of definitions (retelling the definitions in their own words)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Double-Entry Word Journal</a:t>
            </a:r>
          </a:p>
        </p:txBody>
      </p:sp>
      <p:sp>
        <p:nvSpPr>
          <p:cNvPr id="19459" name="Content Placeholder 5"/>
          <p:cNvSpPr>
            <a:spLocks noGrp="1"/>
          </p:cNvSpPr>
          <p:nvPr>
            <p:ph idx="1"/>
          </p:nvPr>
        </p:nvSpPr>
        <p:spPr>
          <a:xfrm>
            <a:off x="457200" y="1676400"/>
            <a:ext cx="8229600" cy="4525963"/>
          </a:xfrm>
        </p:spPr>
        <p:txBody>
          <a:bodyPr/>
          <a:lstStyle/>
          <a:p>
            <a:pPr eaLnBrk="1" hangingPunct="1">
              <a:buFont typeface="Wingdings 2" pitchFamily="18" charset="2"/>
              <a:buNone/>
            </a:pPr>
            <a:r>
              <a:rPr lang="en-US" sz="2800" smtClean="0"/>
              <a:t>Kindergarten version </a:t>
            </a:r>
            <a:r>
              <a:rPr lang="en-US" sz="2400" smtClean="0"/>
              <a:t>(teacher takes dictation)</a:t>
            </a:r>
          </a:p>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Wingdings 2" pitchFamily="18" charset="2"/>
              <a:buNone/>
            </a:pPr>
            <a:endParaRPr lang="en-US" sz="2800" smtClean="0"/>
          </a:p>
          <a:p>
            <a:pPr eaLnBrk="1" hangingPunct="1">
              <a:buFont typeface="Wingdings 2" pitchFamily="18" charset="2"/>
              <a:buNone/>
            </a:pPr>
            <a:r>
              <a:rPr lang="en-US" sz="2800" smtClean="0"/>
              <a:t>Upper-grade version </a:t>
            </a:r>
            <a:r>
              <a:rPr lang="en-US" sz="2400" smtClean="0"/>
              <a:t>(students write their own entries)</a:t>
            </a:r>
            <a:endParaRPr lang="en-US" smtClean="0"/>
          </a:p>
          <a:p>
            <a:pPr eaLnBrk="1" hangingPunct="1">
              <a:buFont typeface="Wingdings 2" pitchFamily="18" charset="2"/>
              <a:buNone/>
            </a:pPr>
            <a:endParaRPr lang="en-US" smtClean="0"/>
          </a:p>
          <a:p>
            <a:pPr eaLnBrk="1" hangingPunct="1">
              <a:buFont typeface="Wingdings 2" pitchFamily="18" charset="2"/>
              <a:buNone/>
            </a:pPr>
            <a:endParaRPr lang="en-US" smtClean="0"/>
          </a:p>
        </p:txBody>
      </p:sp>
      <p:graphicFrame>
        <p:nvGraphicFramePr>
          <p:cNvPr id="7" name="Table 6"/>
          <p:cNvGraphicFramePr>
            <a:graphicFrameLocks noGrp="1"/>
          </p:cNvGraphicFramePr>
          <p:nvPr/>
        </p:nvGraphicFramePr>
        <p:xfrm>
          <a:off x="838200" y="2286000"/>
          <a:ext cx="6096000" cy="1615440"/>
        </p:xfrm>
        <a:graphic>
          <a:graphicData uri="http://schemas.openxmlformats.org/drawingml/2006/table">
            <a:tbl>
              <a:tblPr firstRow="1" bandRow="1">
                <a:tableStyleId>{5C22544A-7EE6-4342-B048-85BDC9FD1C3A}</a:tableStyleId>
              </a:tblPr>
              <a:tblGrid>
                <a:gridCol w="3048000"/>
                <a:gridCol w="3048000"/>
              </a:tblGrid>
              <a:tr h="365760">
                <a:tc>
                  <a:txBody>
                    <a:bodyPr/>
                    <a:lstStyle/>
                    <a:p>
                      <a:r>
                        <a:rPr lang="en-US" sz="1400" dirty="0" smtClean="0"/>
                        <a:t>Word</a:t>
                      </a:r>
                      <a:endParaRPr lang="en-US" sz="1400" dirty="0"/>
                    </a:p>
                  </a:txBody>
                  <a:tcPr/>
                </a:tc>
                <a:tc>
                  <a:txBody>
                    <a:bodyPr/>
                    <a:lstStyle/>
                    <a:p>
                      <a:r>
                        <a:rPr lang="en-US" sz="1400" dirty="0" smtClean="0"/>
                        <a:t>The ways we used it</a:t>
                      </a:r>
                      <a:endParaRPr lang="en-US" sz="1400" dirty="0"/>
                    </a:p>
                  </a:txBody>
                  <a:tcPr/>
                </a:tc>
              </a:tr>
              <a:tr h="370840">
                <a:tc>
                  <a:txBody>
                    <a:bodyPr/>
                    <a:lstStyle/>
                    <a:p>
                      <a:r>
                        <a:rPr lang="en-US" sz="1400" dirty="0" smtClean="0"/>
                        <a:t>Tiptoe</a:t>
                      </a:r>
                      <a:endParaRPr lang="en-US" sz="1400" dirty="0"/>
                    </a:p>
                  </a:txBody>
                  <a:tcPr/>
                </a:tc>
                <a:tc>
                  <a:txBody>
                    <a:bodyPr/>
                    <a:lstStyle/>
                    <a:p>
                      <a:r>
                        <a:rPr lang="en-US" sz="1400" dirty="0" smtClean="0"/>
                        <a:t>Ms. Smith</a:t>
                      </a:r>
                      <a:r>
                        <a:rPr lang="en-US" sz="1400" baseline="0" dirty="0" smtClean="0"/>
                        <a:t> said, “Please tiptoe to your seats.”</a:t>
                      </a:r>
                      <a:endParaRPr lang="en-US" sz="1400" dirty="0"/>
                    </a:p>
                  </a:txBody>
                  <a:tcPr/>
                </a:tc>
              </a:tr>
              <a:tr h="370840">
                <a:tc>
                  <a:txBody>
                    <a:bodyPr/>
                    <a:lstStyle/>
                    <a:p>
                      <a:r>
                        <a:rPr lang="en-US" sz="1400" dirty="0" smtClean="0"/>
                        <a:t>Parade</a:t>
                      </a:r>
                      <a:endParaRPr lang="en-US" sz="1400" dirty="0"/>
                    </a:p>
                  </a:txBody>
                  <a:tcPr/>
                </a:tc>
                <a:tc>
                  <a:txBody>
                    <a:bodyPr/>
                    <a:lstStyle/>
                    <a:p>
                      <a:r>
                        <a:rPr lang="en-US" sz="1400" dirty="0" smtClean="0"/>
                        <a:t>“We look like</a:t>
                      </a:r>
                      <a:r>
                        <a:rPr lang="en-US" sz="1400" baseline="0" dirty="0" smtClean="0"/>
                        <a:t> a parade when we walk with our heads and knees held high,” said Mr. Jones. </a:t>
                      </a:r>
                      <a:endParaRPr lang="en-US" sz="1400" dirty="0"/>
                    </a:p>
                  </a:txBody>
                  <a:tcPr/>
                </a:tc>
              </a:tr>
            </a:tbl>
          </a:graphicData>
        </a:graphic>
      </p:graphicFrame>
      <p:graphicFrame>
        <p:nvGraphicFramePr>
          <p:cNvPr id="8" name="Table 7"/>
          <p:cNvGraphicFramePr>
            <a:graphicFrameLocks noGrp="1"/>
          </p:cNvGraphicFramePr>
          <p:nvPr/>
        </p:nvGraphicFramePr>
        <p:xfrm>
          <a:off x="990600" y="4800600"/>
          <a:ext cx="6096000" cy="14071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1400" dirty="0" smtClean="0"/>
                        <a:t>Word</a:t>
                      </a:r>
                      <a:endParaRPr lang="en-US" sz="1400" dirty="0"/>
                    </a:p>
                  </a:txBody>
                  <a:tcPr/>
                </a:tc>
                <a:tc>
                  <a:txBody>
                    <a:bodyPr/>
                    <a:lstStyle/>
                    <a:p>
                      <a:r>
                        <a:rPr lang="en-US" sz="1400" dirty="0" smtClean="0"/>
                        <a:t>How I used it</a:t>
                      </a:r>
                      <a:endParaRPr lang="en-US" sz="1400" dirty="0"/>
                    </a:p>
                  </a:txBody>
                  <a:tcPr/>
                </a:tc>
              </a:tr>
              <a:tr h="370840">
                <a:tc>
                  <a:txBody>
                    <a:bodyPr/>
                    <a:lstStyle/>
                    <a:p>
                      <a:r>
                        <a:rPr lang="en-US" sz="1400" dirty="0" smtClean="0"/>
                        <a:t>Intently</a:t>
                      </a:r>
                      <a:endParaRPr lang="en-US" sz="1400" dirty="0"/>
                    </a:p>
                  </a:txBody>
                  <a:tcPr/>
                </a:tc>
                <a:tc>
                  <a:txBody>
                    <a:bodyPr/>
                    <a:lstStyle/>
                    <a:p>
                      <a:r>
                        <a:rPr lang="en-US" sz="1400" dirty="0" smtClean="0"/>
                        <a:t>I asked</a:t>
                      </a:r>
                      <a:r>
                        <a:rPr lang="en-US" sz="1400" baseline="0" dirty="0" smtClean="0"/>
                        <a:t> my dad why he was looking at the paper so intently. </a:t>
                      </a:r>
                      <a:endParaRPr lang="en-US" sz="1400" dirty="0"/>
                    </a:p>
                  </a:txBody>
                  <a:tcPr/>
                </a:tc>
              </a:tr>
              <a:tr h="370840">
                <a:tc>
                  <a:txBody>
                    <a:bodyPr/>
                    <a:lstStyle/>
                    <a:p>
                      <a:r>
                        <a:rPr lang="en-US" sz="1400" dirty="0" smtClean="0"/>
                        <a:t>Flung</a:t>
                      </a:r>
                      <a:endParaRPr lang="en-US" sz="1400" dirty="0"/>
                    </a:p>
                  </a:txBody>
                  <a:tcPr/>
                </a:tc>
                <a:tc>
                  <a:txBody>
                    <a:bodyPr/>
                    <a:lstStyle/>
                    <a:p>
                      <a:r>
                        <a:rPr lang="en-US" sz="1400" dirty="0" smtClean="0"/>
                        <a:t>I told my mom I had flung my towel over the porch</a:t>
                      </a:r>
                      <a:r>
                        <a:rPr lang="en-US" sz="1400" baseline="0" dirty="0" smtClean="0"/>
                        <a:t> rail. </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KIM Strategy </a:t>
            </a:r>
          </a:p>
        </p:txBody>
      </p:sp>
      <p:sp>
        <p:nvSpPr>
          <p:cNvPr id="20483" name="Content Placeholder 2"/>
          <p:cNvSpPr>
            <a:spLocks noGrp="1"/>
          </p:cNvSpPr>
          <p:nvPr>
            <p:ph idx="1"/>
          </p:nvPr>
        </p:nvSpPr>
        <p:spPr/>
        <p:txBody>
          <a:bodyPr/>
          <a:lstStyle/>
          <a:p>
            <a:pPr eaLnBrk="1" hangingPunct="1">
              <a:buFont typeface="Wingdings 2" pitchFamily="18" charset="2"/>
              <a:buNone/>
            </a:pPr>
            <a:r>
              <a:rPr lang="en-US" smtClean="0"/>
              <a:t>	1. Provide students with index cards or use regular writing paper.</a:t>
            </a:r>
          </a:p>
          <a:p>
            <a:pPr eaLnBrk="1" hangingPunct="1">
              <a:buFont typeface="Wingdings 2" pitchFamily="18" charset="2"/>
              <a:buNone/>
            </a:pPr>
            <a:r>
              <a:rPr lang="en-US" smtClean="0"/>
              <a:t>	2. Inform students that they will use and advance organizer called KIM.</a:t>
            </a:r>
          </a:p>
          <a:p>
            <a:pPr eaLnBrk="1" hangingPunct="1">
              <a:buFont typeface="Wingdings 2" pitchFamily="18" charset="2"/>
              <a:buNone/>
            </a:pPr>
            <a:r>
              <a:rPr lang="en-US" smtClean="0"/>
              <a:t>	3. Model KIM on the board by using one content vocabulary word.</a:t>
            </a:r>
          </a:p>
          <a:p>
            <a:pPr eaLnBrk="1" hangingPunct="1">
              <a:buFont typeface="Wingdings 2" pitchFamily="18" charset="2"/>
              <a:buNone/>
            </a:pPr>
            <a:r>
              <a:rPr lang="en-US" smtClean="0"/>
              <a:t>	4. The information or synonyms in the middle section should be limited to short phrases or words.</a:t>
            </a:r>
          </a:p>
          <a:p>
            <a:pPr eaLnBrk="1" hangingPunct="1">
              <a:buFont typeface="Wingdings 2" pitchFamily="18" charset="2"/>
              <a:buNone/>
            </a:pPr>
            <a:r>
              <a:rPr lang="en-US" smtClean="0"/>
              <a:t>	5. Have students draw a picture of the vocabulary word.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KIM</a:t>
            </a:r>
          </a:p>
        </p:txBody>
      </p:sp>
      <p:graphicFrame>
        <p:nvGraphicFramePr>
          <p:cNvPr id="4" name="Content Placeholder 3"/>
          <p:cNvGraphicFramePr>
            <a:graphicFrameLocks noGrp="1"/>
          </p:cNvGraphicFramePr>
          <p:nvPr>
            <p:ph idx="1"/>
          </p:nvPr>
        </p:nvGraphicFramePr>
        <p:xfrm>
          <a:off x="457200" y="1935163"/>
          <a:ext cx="8229600" cy="1828800"/>
        </p:xfrm>
        <a:graphic>
          <a:graphicData uri="http://schemas.openxmlformats.org/drawingml/2006/table">
            <a:tbl>
              <a:tblPr firstRow="1" bandRow="1">
                <a:tableStyleId>{5C22544A-7EE6-4342-B048-85BDC9FD1C3A}</a:tableStyleId>
              </a:tblPr>
              <a:tblGrid>
                <a:gridCol w="2743200"/>
                <a:gridCol w="2743200"/>
                <a:gridCol w="2743200"/>
              </a:tblGrid>
              <a:tr h="441643">
                <a:tc>
                  <a:txBody>
                    <a:bodyPr/>
                    <a:lstStyle/>
                    <a:p>
                      <a:pPr algn="ctr"/>
                      <a:r>
                        <a:rPr lang="en-US" dirty="0" smtClean="0"/>
                        <a:t>K</a:t>
                      </a:r>
                    </a:p>
                    <a:p>
                      <a:pPr algn="ctr"/>
                      <a:r>
                        <a:rPr lang="en-US" dirty="0" smtClean="0"/>
                        <a:t>Key Word</a:t>
                      </a:r>
                      <a:endParaRPr lang="en-US" dirty="0"/>
                    </a:p>
                  </a:txBody>
                  <a:tcPr/>
                </a:tc>
                <a:tc>
                  <a:txBody>
                    <a:bodyPr/>
                    <a:lstStyle/>
                    <a:p>
                      <a:pPr algn="ctr"/>
                      <a:r>
                        <a:rPr lang="en-US" dirty="0" smtClean="0"/>
                        <a:t>I</a:t>
                      </a:r>
                    </a:p>
                    <a:p>
                      <a:pPr algn="ctr"/>
                      <a:r>
                        <a:rPr lang="en-US" dirty="0" smtClean="0"/>
                        <a:t>Information</a:t>
                      </a:r>
                      <a:endParaRPr lang="en-US" dirty="0"/>
                    </a:p>
                  </a:txBody>
                  <a:tcPr/>
                </a:tc>
                <a:tc>
                  <a:txBody>
                    <a:bodyPr/>
                    <a:lstStyle/>
                    <a:p>
                      <a:pPr algn="ctr"/>
                      <a:r>
                        <a:rPr lang="en-US" dirty="0" smtClean="0"/>
                        <a:t>M</a:t>
                      </a:r>
                    </a:p>
                    <a:p>
                      <a:pPr algn="ctr"/>
                      <a:r>
                        <a:rPr lang="en-US" dirty="0" smtClean="0"/>
                        <a:t>Memory Clue</a:t>
                      </a:r>
                      <a:endParaRPr lang="en-US" dirty="0"/>
                    </a:p>
                  </a:txBody>
                  <a:tcPr/>
                </a:tc>
              </a:tr>
              <a:tr h="370840">
                <a:tc>
                  <a:txBody>
                    <a:bodyPr/>
                    <a:lstStyle/>
                    <a:p>
                      <a:r>
                        <a:rPr lang="en-US" dirty="0" smtClean="0"/>
                        <a:t>                 Carve</a:t>
                      </a:r>
                    </a:p>
                    <a:p>
                      <a:endParaRPr lang="en-US" dirty="0" smtClean="0"/>
                    </a:p>
                    <a:p>
                      <a:endParaRPr lang="en-US" dirty="0" smtClean="0"/>
                    </a:p>
                    <a:p>
                      <a:endParaRPr lang="en-US" dirty="0" smtClean="0"/>
                    </a:p>
                  </a:txBody>
                  <a:tcPr/>
                </a:tc>
                <a:tc>
                  <a:txBody>
                    <a:bodyPr/>
                    <a:lstStyle/>
                    <a:p>
                      <a:r>
                        <a:rPr lang="en-US" dirty="0" smtClean="0"/>
                        <a:t>                 Slice</a:t>
                      </a:r>
                    </a:p>
                    <a:p>
                      <a:r>
                        <a:rPr lang="en-US" dirty="0" smtClean="0"/>
                        <a:t>                 Cut</a:t>
                      </a:r>
                      <a:r>
                        <a:rPr lang="en-US" baseline="0" dirty="0" smtClean="0"/>
                        <a:t> </a:t>
                      </a:r>
                      <a:endParaRPr lang="en-US" dirty="0"/>
                    </a:p>
                  </a:txBody>
                  <a:tcPr/>
                </a:tc>
                <a:tc>
                  <a:txBody>
                    <a:bodyPr/>
                    <a:lstStyle/>
                    <a:p>
                      <a:endParaRPr lang="en-US" dirty="0"/>
                    </a:p>
                  </a:txBody>
                  <a:tcPr/>
                </a:tc>
              </a:tr>
            </a:tbl>
          </a:graphicData>
        </a:graphic>
      </p:graphicFrame>
      <p:pic>
        <p:nvPicPr>
          <p:cNvPr id="21521" name="Picture 4" descr="thCAUM7PTD.jpg"/>
          <p:cNvPicPr>
            <a:picLocks noChangeAspect="1"/>
          </p:cNvPicPr>
          <p:nvPr/>
        </p:nvPicPr>
        <p:blipFill>
          <a:blip r:embed="rId2" cstate="print"/>
          <a:srcRect/>
          <a:stretch>
            <a:fillRect/>
          </a:stretch>
        </p:blipFill>
        <p:spPr bwMode="auto">
          <a:xfrm>
            <a:off x="6629400" y="2590800"/>
            <a:ext cx="1082675" cy="1096963"/>
          </a:xfrm>
          <a:prstGeom prst="rect">
            <a:avLst/>
          </a:prstGeom>
          <a:noFill/>
          <a:ln w="9525">
            <a:noFill/>
            <a:miter lim="800000"/>
            <a:headEnd/>
            <a:tailEnd/>
          </a:ln>
        </p:spPr>
      </p:pic>
      <p:sp>
        <p:nvSpPr>
          <p:cNvPr id="21522" name="TextBox 5"/>
          <p:cNvSpPr txBox="1">
            <a:spLocks noChangeArrowheads="1"/>
          </p:cNvSpPr>
          <p:nvPr/>
        </p:nvSpPr>
        <p:spPr bwMode="auto">
          <a:xfrm>
            <a:off x="762000" y="4191000"/>
            <a:ext cx="7620000" cy="1200150"/>
          </a:xfrm>
          <a:prstGeom prst="rect">
            <a:avLst/>
          </a:prstGeom>
          <a:noFill/>
          <a:ln w="9525">
            <a:noFill/>
            <a:miter lim="800000"/>
            <a:headEnd/>
            <a:tailEnd/>
          </a:ln>
        </p:spPr>
        <p:txBody>
          <a:bodyPr>
            <a:spAutoFit/>
          </a:bodyPr>
          <a:lstStyle/>
          <a:p>
            <a:r>
              <a:rPr lang="en-US" b="1"/>
              <a:t>Organization Idea: </a:t>
            </a:r>
            <a:r>
              <a:rPr lang="en-US"/>
              <a:t>A simple way for students to keep this bank of knowledge is for them to keep their cards together by hole punching them on the top left corner of the card. Tie a piece of yarn to the cards to hold them together.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Concept Definition Maps</a:t>
            </a:r>
          </a:p>
        </p:txBody>
      </p:sp>
      <p:pic>
        <p:nvPicPr>
          <p:cNvPr id="22531" name="Content Placeholder 3" descr="conceptmap_500.jpg"/>
          <p:cNvPicPr>
            <a:picLocks noGrp="1" noChangeAspect="1"/>
          </p:cNvPicPr>
          <p:nvPr>
            <p:ph idx="1"/>
          </p:nvPr>
        </p:nvPicPr>
        <p:blipFill>
          <a:blip r:embed="rId2" cstate="print"/>
          <a:srcRect/>
          <a:stretch>
            <a:fillRect/>
          </a:stretch>
        </p:blipFill>
        <p:spPr>
          <a:xfrm>
            <a:off x="2438400" y="1752600"/>
            <a:ext cx="3822700" cy="4572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Objectives</a:t>
            </a:r>
          </a:p>
        </p:txBody>
      </p:sp>
      <p:sp>
        <p:nvSpPr>
          <p:cNvPr id="6147" name="Content Placeholder 5"/>
          <p:cNvSpPr>
            <a:spLocks noGrp="1"/>
          </p:cNvSpPr>
          <p:nvPr>
            <p:ph idx="1"/>
          </p:nvPr>
        </p:nvSpPr>
        <p:spPr/>
        <p:txBody>
          <a:bodyPr/>
          <a:lstStyle/>
          <a:p>
            <a:pPr eaLnBrk="1" hangingPunct="1">
              <a:buFont typeface="Wingdings 2" pitchFamily="18" charset="2"/>
              <a:buNone/>
            </a:pPr>
            <a:r>
              <a:rPr lang="en-US" sz="2000" b="1" smtClean="0"/>
              <a:t>Content Objectives:</a:t>
            </a:r>
          </a:p>
          <a:p>
            <a:pPr eaLnBrk="1" hangingPunct="1"/>
            <a:r>
              <a:rPr lang="en-US" sz="2000" smtClean="0"/>
              <a:t>We will evaluate vocabulary taught in the classroom.  </a:t>
            </a:r>
          </a:p>
          <a:p>
            <a:pPr eaLnBrk="1" hangingPunct="1"/>
            <a:r>
              <a:rPr lang="en-US" sz="2000" smtClean="0"/>
              <a:t>We will examine vocabulary strategies for ELLs.</a:t>
            </a:r>
          </a:p>
          <a:p>
            <a:pPr eaLnBrk="1" hangingPunct="1"/>
            <a:r>
              <a:rPr lang="en-US" sz="2000" smtClean="0"/>
              <a:t>We will investigate higher order assessment of ELLs.</a:t>
            </a:r>
          </a:p>
          <a:p>
            <a:pPr eaLnBrk="1" hangingPunct="1">
              <a:buFont typeface="Wingdings 2" pitchFamily="18" charset="2"/>
              <a:buNone/>
            </a:pPr>
            <a:endParaRPr lang="en-US" sz="2000" smtClean="0"/>
          </a:p>
          <a:p>
            <a:pPr eaLnBrk="1" hangingPunct="1">
              <a:buFont typeface="Wingdings 2" pitchFamily="18" charset="2"/>
              <a:buNone/>
            </a:pPr>
            <a:r>
              <a:rPr lang="en-US" sz="2000" b="1" smtClean="0"/>
              <a:t>Language Objectives:</a:t>
            </a:r>
          </a:p>
          <a:p>
            <a:pPr eaLnBrk="1" hangingPunct="1"/>
            <a:r>
              <a:rPr lang="en-US" sz="2000" smtClean="0"/>
              <a:t>We will discuss and write essential vocabulary to be taught in a lesson.</a:t>
            </a:r>
          </a:p>
          <a:p>
            <a:pPr eaLnBrk="1" hangingPunct="1"/>
            <a:r>
              <a:rPr lang="en-US" sz="2000" smtClean="0"/>
              <a:t>We will discuss vocabulary strategies for ELLs. </a:t>
            </a:r>
          </a:p>
          <a:p>
            <a:pPr eaLnBrk="1" hangingPunct="1"/>
            <a:r>
              <a:rPr lang="en-US" sz="2000" smtClean="0"/>
              <a:t>We will write higher order assessment questions for ELLs. </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Four Corners Vocabulary</a:t>
            </a:r>
          </a:p>
        </p:txBody>
      </p:sp>
      <p:graphicFrame>
        <p:nvGraphicFramePr>
          <p:cNvPr id="4" name="Content Placeholder 3"/>
          <p:cNvGraphicFramePr>
            <a:graphicFrameLocks noGrp="1"/>
          </p:cNvGraphicFramePr>
          <p:nvPr>
            <p:ph idx="1"/>
          </p:nvPr>
        </p:nvGraphicFramePr>
        <p:xfrm>
          <a:off x="457200" y="1935163"/>
          <a:ext cx="8229600" cy="45720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Vocabulary Word:</a:t>
                      </a:r>
                    </a:p>
                    <a:p>
                      <a:endParaRPr lang="en-US" dirty="0" smtClean="0"/>
                    </a:p>
                    <a:p>
                      <a:r>
                        <a:rPr lang="en-US" b="0" dirty="0" smtClean="0"/>
                        <a:t>perimeter </a:t>
                      </a:r>
                    </a:p>
                    <a:p>
                      <a:endParaRPr lang="en-US" dirty="0" smtClean="0"/>
                    </a:p>
                    <a:p>
                      <a:endParaRPr lang="en-US" dirty="0" smtClean="0"/>
                    </a:p>
                    <a:p>
                      <a:endParaRPr lang="en-US" dirty="0" smtClean="0"/>
                    </a:p>
                    <a:p>
                      <a:endParaRPr lang="en-US" dirty="0" smtClean="0"/>
                    </a:p>
                    <a:p>
                      <a:endParaRPr lang="en-US" dirty="0"/>
                    </a:p>
                  </a:txBody>
                  <a:tcPr/>
                </a:tc>
                <a:tc>
                  <a:txBody>
                    <a:bodyPr/>
                    <a:lstStyle/>
                    <a:p>
                      <a:r>
                        <a:rPr lang="en-US" dirty="0" smtClean="0"/>
                        <a:t>Illustration:</a:t>
                      </a:r>
                    </a:p>
                    <a:p>
                      <a:endParaRPr lang="en-US" dirty="0" smtClean="0"/>
                    </a:p>
                    <a:p>
                      <a:endParaRPr lang="en-US" dirty="0"/>
                    </a:p>
                  </a:txBody>
                  <a:tcPr/>
                </a:tc>
              </a:tr>
              <a:tr h="370840">
                <a:tc>
                  <a:txBody>
                    <a:bodyPr/>
                    <a:lstStyle/>
                    <a:p>
                      <a:r>
                        <a:rPr lang="en-US" dirty="0" smtClean="0"/>
                        <a:t>Definition:</a:t>
                      </a:r>
                    </a:p>
                    <a:p>
                      <a:endParaRPr lang="en-US" dirty="0" smtClean="0"/>
                    </a:p>
                    <a:p>
                      <a:r>
                        <a:rPr lang="en-US" dirty="0" smtClean="0"/>
                        <a:t>The distance around the shape</a:t>
                      </a:r>
                    </a:p>
                    <a:p>
                      <a:endParaRPr lang="en-US" dirty="0" smtClean="0"/>
                    </a:p>
                    <a:p>
                      <a:endParaRPr lang="en-US" dirty="0" smtClean="0"/>
                    </a:p>
                    <a:p>
                      <a:endParaRPr lang="en-US" dirty="0" smtClean="0"/>
                    </a:p>
                    <a:p>
                      <a:endParaRPr lang="en-US" dirty="0" smtClean="0"/>
                    </a:p>
                    <a:p>
                      <a:endParaRPr lang="en-US" dirty="0"/>
                    </a:p>
                  </a:txBody>
                  <a:tcPr/>
                </a:tc>
                <a:tc>
                  <a:txBody>
                    <a:bodyPr/>
                    <a:lstStyle/>
                    <a:p>
                      <a:r>
                        <a:rPr lang="en-US" dirty="0" smtClean="0"/>
                        <a:t>Sentence: </a:t>
                      </a:r>
                    </a:p>
                    <a:p>
                      <a:endParaRPr lang="en-US" dirty="0" smtClean="0"/>
                    </a:p>
                    <a:p>
                      <a:r>
                        <a:rPr lang="en-US" dirty="0" smtClean="0"/>
                        <a:t>Mrs.</a:t>
                      </a:r>
                      <a:r>
                        <a:rPr lang="en-US" baseline="0" dirty="0" smtClean="0"/>
                        <a:t> </a:t>
                      </a:r>
                      <a:r>
                        <a:rPr lang="en-US" baseline="0" dirty="0" err="1" smtClean="0"/>
                        <a:t>Grube</a:t>
                      </a:r>
                      <a:r>
                        <a:rPr lang="en-US" dirty="0" smtClean="0"/>
                        <a:t> asked the</a:t>
                      </a:r>
                      <a:r>
                        <a:rPr lang="en-US" baseline="0" dirty="0" smtClean="0"/>
                        <a:t> student </a:t>
                      </a:r>
                      <a:r>
                        <a:rPr lang="en-US" dirty="0" smtClean="0"/>
                        <a:t>to measure the </a:t>
                      </a:r>
                      <a:r>
                        <a:rPr lang="en-US" u="sng" dirty="0" smtClean="0"/>
                        <a:t>perimeter</a:t>
                      </a:r>
                      <a:r>
                        <a:rPr lang="en-US" u="sng" baseline="0" dirty="0" smtClean="0"/>
                        <a:t> </a:t>
                      </a:r>
                      <a:r>
                        <a:rPr lang="en-US" baseline="0" dirty="0" smtClean="0"/>
                        <a:t>of the rectangle. </a:t>
                      </a:r>
                      <a:endParaRPr lang="en-US" dirty="0"/>
                    </a:p>
                  </a:txBody>
                  <a:tcPr/>
                </a:tc>
              </a:tr>
            </a:tbl>
          </a:graphicData>
        </a:graphic>
      </p:graphicFrame>
      <p:pic>
        <p:nvPicPr>
          <p:cNvPr id="23566" name="Picture 4" descr="thCA2TRXTS.jpg"/>
          <p:cNvPicPr>
            <a:picLocks noChangeAspect="1"/>
          </p:cNvPicPr>
          <p:nvPr/>
        </p:nvPicPr>
        <p:blipFill>
          <a:blip r:embed="rId2" cstate="print"/>
          <a:srcRect/>
          <a:stretch>
            <a:fillRect/>
          </a:stretch>
        </p:blipFill>
        <p:spPr bwMode="auto">
          <a:xfrm>
            <a:off x="5715000" y="2667000"/>
            <a:ext cx="2105025"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1143000"/>
          </a:xfrm>
        </p:spPr>
        <p:txBody>
          <a:bodyPr>
            <a:normAutofit/>
          </a:bodyPr>
          <a:lstStyle/>
          <a:p>
            <a:pPr marL="54864" eaLnBrk="1" fontAlgn="auto" hangingPunct="1">
              <a:spcAft>
                <a:spcPts val="0"/>
              </a:spcAft>
              <a:defRPr/>
            </a:pPr>
            <a:r>
              <a:rPr lang="en-US" smtClean="0">
                <a:solidFill>
                  <a:schemeClr val="tx2">
                    <a:tint val="100000"/>
                    <a:shade val="90000"/>
                    <a:satMod val="250000"/>
                    <a:alpha val="100000"/>
                  </a:schemeClr>
                </a:solidFill>
              </a:rPr>
              <a:t>Word Sorts</a:t>
            </a:r>
          </a:p>
        </p:txBody>
      </p:sp>
      <p:pic>
        <p:nvPicPr>
          <p:cNvPr id="24579" name="Content Placeholder 3" descr="Medial_Short_vowel.jpg"/>
          <p:cNvPicPr>
            <a:picLocks noGrp="1" noChangeAspect="1"/>
          </p:cNvPicPr>
          <p:nvPr>
            <p:ph sz="half" idx="1"/>
          </p:nvPr>
        </p:nvPicPr>
        <p:blipFill>
          <a:blip r:embed="rId2" cstate="print"/>
          <a:srcRect/>
          <a:stretch>
            <a:fillRect/>
          </a:stretch>
        </p:blipFill>
        <p:spPr>
          <a:xfrm>
            <a:off x="152400" y="1981200"/>
            <a:ext cx="3535363" cy="4572000"/>
          </a:xfrm>
        </p:spPr>
      </p:pic>
      <p:pic>
        <p:nvPicPr>
          <p:cNvPr id="24580" name="Content Placeholder 5" descr="science-living.jpg"/>
          <p:cNvPicPr>
            <a:picLocks noGrp="1" noChangeAspect="1"/>
          </p:cNvPicPr>
          <p:nvPr>
            <p:ph sz="half" idx="2"/>
          </p:nvPr>
        </p:nvPicPr>
        <p:blipFill>
          <a:blip r:embed="rId3" cstate="print"/>
          <a:srcRect/>
          <a:stretch>
            <a:fillRect/>
          </a:stretch>
        </p:blipFill>
        <p:spPr>
          <a:xfrm>
            <a:off x="3657600" y="2209800"/>
            <a:ext cx="5300663" cy="3200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Wallpapering</a:t>
            </a:r>
          </a:p>
        </p:txBody>
      </p:sp>
      <p:sp>
        <p:nvSpPr>
          <p:cNvPr id="25603" name="Content Placeholder 3"/>
          <p:cNvSpPr>
            <a:spLocks noGrp="1"/>
          </p:cNvSpPr>
          <p:nvPr>
            <p:ph idx="1"/>
          </p:nvPr>
        </p:nvSpPr>
        <p:spPr/>
        <p:txBody>
          <a:bodyPr/>
          <a:lstStyle/>
          <a:p>
            <a:pPr marL="514350" indent="-514350" eaLnBrk="1" hangingPunct="1">
              <a:buFont typeface="Wingdings 2" pitchFamily="18" charset="2"/>
              <a:buAutoNum type="arabicPeriod"/>
            </a:pPr>
            <a:r>
              <a:rPr lang="en-US" smtClean="0"/>
              <a:t>The teacher begins with a key concept that will be studied during the lesson, and places that concept on the board.</a:t>
            </a:r>
          </a:p>
          <a:p>
            <a:pPr marL="514350" indent="-514350" eaLnBrk="1" hangingPunct="1">
              <a:buFont typeface="Wingdings 2" pitchFamily="18" charset="2"/>
              <a:buAutoNum type="arabicPeriod"/>
            </a:pPr>
            <a:r>
              <a:rPr lang="en-US" smtClean="0"/>
              <a:t>The teacher then asks students to think about </a:t>
            </a:r>
            <a:r>
              <a:rPr lang="en-US" i="1" smtClean="0"/>
              <a:t>what they already know</a:t>
            </a:r>
            <a:r>
              <a:rPr lang="en-US" smtClean="0"/>
              <a:t> that relates to this concept and to write their ideas on a post-it note and place their post-it note on the board.</a:t>
            </a:r>
          </a:p>
          <a:p>
            <a:pPr marL="514350" indent="-514350" eaLnBrk="1" hangingPunct="1">
              <a:buFont typeface="Wingdings 2" pitchFamily="18" charset="2"/>
              <a:buAutoNum type="arabicPeriod"/>
            </a:pPr>
            <a:r>
              <a:rPr lang="en-US" smtClean="0"/>
              <a:t>The “wallpaper” that results can be then sorted/classified, turned into a word wall.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Let’s Practice</a:t>
            </a:r>
          </a:p>
        </p:txBody>
      </p:sp>
      <p:sp>
        <p:nvSpPr>
          <p:cNvPr id="26627" name="Content Placeholder 2"/>
          <p:cNvSpPr>
            <a:spLocks noGrp="1"/>
          </p:cNvSpPr>
          <p:nvPr>
            <p:ph idx="1"/>
          </p:nvPr>
        </p:nvSpPr>
        <p:spPr/>
        <p:txBody>
          <a:bodyPr/>
          <a:lstStyle/>
          <a:p>
            <a:pPr>
              <a:lnSpc>
                <a:spcPct val="150000"/>
              </a:lnSpc>
            </a:pPr>
            <a:r>
              <a:rPr lang="en-US" dirty="0" smtClean="0"/>
              <a:t>Key concept = Bloom’s Taxonomy</a:t>
            </a:r>
          </a:p>
          <a:p>
            <a:pPr>
              <a:lnSpc>
                <a:spcPct val="150000"/>
              </a:lnSpc>
            </a:pPr>
            <a:r>
              <a:rPr lang="en-US" dirty="0" smtClean="0"/>
              <a:t>Individually record what you already know about Bloom’s Taxonomy on post-its</a:t>
            </a:r>
          </a:p>
          <a:p>
            <a:pPr lvl="1">
              <a:lnSpc>
                <a:spcPct val="150000"/>
              </a:lnSpc>
            </a:pPr>
            <a:r>
              <a:rPr lang="en-US" dirty="0" smtClean="0"/>
              <a:t>One idea per post-it</a:t>
            </a:r>
          </a:p>
          <a:p>
            <a:pPr>
              <a:lnSpc>
                <a:spcPct val="150000"/>
              </a:lnSpc>
            </a:pPr>
            <a:r>
              <a:rPr lang="en-US" dirty="0" smtClean="0"/>
              <a:t>Place the post-its in the middle of your table</a:t>
            </a:r>
          </a:p>
          <a:p>
            <a:pPr>
              <a:lnSpc>
                <a:spcPct val="150000"/>
              </a:lnSpc>
            </a:pPr>
            <a:r>
              <a:rPr lang="en-US" dirty="0" smtClean="0"/>
              <a:t>As a group, sort your post-its into 4 categories and decide on a label for each column</a:t>
            </a:r>
          </a:p>
          <a:p>
            <a:pPr>
              <a:lnSpc>
                <a:spcPct val="150000"/>
              </a:lnSpc>
            </a:pPr>
            <a:endParaRPr lang="en-US" dirty="0" smtClean="0"/>
          </a:p>
          <a:p>
            <a:pPr>
              <a:buFont typeface="Wingdings 2" pitchFamily="18" charset="2"/>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List-Group-Label</a:t>
            </a:r>
            <a:endParaRPr lang="en-US" dirty="0">
              <a:solidFill>
                <a:schemeClr val="tx2">
                  <a:tint val="100000"/>
                  <a:shade val="90000"/>
                  <a:satMod val="250000"/>
                  <a:alpha val="100000"/>
                </a:schemeClr>
              </a:solidFill>
            </a:endParaRPr>
          </a:p>
        </p:txBody>
      </p:sp>
      <p:sp>
        <p:nvSpPr>
          <p:cNvPr id="27651"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pitchFamily="18" charset="2"/>
              <a:buNone/>
              <a:defRPr/>
            </a:pPr>
            <a:r>
              <a:rPr lang="en-US" sz="2000" smtClean="0"/>
              <a:t>1. Select a main concept in a reading selection.</a:t>
            </a:r>
          </a:p>
          <a:p>
            <a:pPr marL="274320" indent="-274320" eaLnBrk="1" fontAlgn="auto" hangingPunct="1">
              <a:spcAft>
                <a:spcPts val="0"/>
              </a:spcAft>
              <a:buClr>
                <a:schemeClr val="accent3"/>
              </a:buClr>
              <a:buFont typeface="Wingdings 2" pitchFamily="18" charset="2"/>
              <a:buNone/>
              <a:defRPr/>
            </a:pPr>
            <a:r>
              <a:rPr lang="en-US" sz="2000" smtClean="0"/>
              <a:t>2. List: Have students brainstorm all the words they think relate to the topic. </a:t>
            </a:r>
          </a:p>
          <a:p>
            <a:pPr marL="640080" lvl="1" indent="-246888" eaLnBrk="1" fontAlgn="auto" hangingPunct="1">
              <a:spcAft>
                <a:spcPts val="0"/>
              </a:spcAft>
              <a:buFont typeface="Wingdings 2"/>
              <a:buChar char=""/>
              <a:defRPr/>
            </a:pPr>
            <a:r>
              <a:rPr lang="en-US" sz="2000" smtClean="0"/>
              <a:t>Visually display student responses.</a:t>
            </a:r>
          </a:p>
          <a:p>
            <a:pPr marL="640080" lvl="1" indent="-246888" eaLnBrk="1" fontAlgn="auto" hangingPunct="1">
              <a:spcAft>
                <a:spcPts val="0"/>
              </a:spcAft>
              <a:buFont typeface="Wingdings 2"/>
              <a:buChar char=""/>
              <a:defRPr/>
            </a:pPr>
            <a:r>
              <a:rPr lang="en-US" sz="2000" smtClean="0"/>
              <a:t>At this point do not critique student responses. Some words may not reflect the main concept, but hopefully students will realize this as they begin grouping the words in the next step.</a:t>
            </a:r>
          </a:p>
          <a:p>
            <a:pPr marL="274320" indent="-274320" eaLnBrk="1" fontAlgn="auto" hangingPunct="1">
              <a:spcAft>
                <a:spcPts val="0"/>
              </a:spcAft>
              <a:buClr>
                <a:schemeClr val="accent3"/>
              </a:buClr>
              <a:buFont typeface="Wingdings 2" pitchFamily="18" charset="2"/>
              <a:buNone/>
              <a:defRPr/>
            </a:pPr>
            <a:r>
              <a:rPr lang="en-US" sz="2000" smtClean="0"/>
              <a:t>3. Group: Divide your class into small groups. Each group will work to cluster the class list of words into subcategories. As groups of words emerge, challenge your students to explain their reasoning for placing words together or discarding them.</a:t>
            </a:r>
          </a:p>
          <a:p>
            <a:pPr marL="274320" indent="-274320" eaLnBrk="1" fontAlgn="auto" hangingPunct="1">
              <a:spcAft>
                <a:spcPts val="0"/>
              </a:spcAft>
              <a:buClr>
                <a:schemeClr val="accent3"/>
              </a:buClr>
              <a:buFont typeface="Wingdings 2" pitchFamily="18" charset="2"/>
              <a:buNone/>
              <a:defRPr/>
            </a:pPr>
            <a:r>
              <a:rPr lang="en-US" sz="2000" smtClean="0"/>
              <a:t>4. Label: Invite students to suggest a title or label for the groups of words they have formed. These labels should relate to their reasoning for the grouping. </a:t>
            </a:r>
          </a:p>
          <a:p>
            <a:pPr marL="274320" indent="-274320" eaLnBrk="1" fontAlgn="auto" hangingPunct="1">
              <a:spcAft>
                <a:spcPts val="0"/>
              </a:spcAft>
              <a:buClr>
                <a:schemeClr val="accent3"/>
              </a:buClr>
              <a:buFont typeface="Wingdings 2"/>
              <a:buChar char=""/>
              <a:defRPr/>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Word Generation</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Phonic Adaptation </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Word Quadrant</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Phonics Quadrant</a:t>
            </a:r>
          </a:p>
        </p:txBody>
      </p:sp>
      <p:graphicFrame>
        <p:nvGraphicFramePr>
          <p:cNvPr id="4" name="Content Placeholder 3"/>
          <p:cNvGraphicFramePr>
            <a:graphicFrameLocks noGrp="1"/>
          </p:cNvGraphicFramePr>
          <p:nvPr>
            <p:ph idx="1"/>
          </p:nvPr>
        </p:nvGraphicFramePr>
        <p:xfrm>
          <a:off x="457200" y="1935163"/>
          <a:ext cx="8229600" cy="454152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smtClean="0"/>
                    </a:p>
                    <a:p>
                      <a:pPr algn="ctr"/>
                      <a:r>
                        <a:rPr lang="en-US" sz="3200" b="1" dirty="0" smtClean="0"/>
                        <a:t>Ch</a:t>
                      </a:r>
                    </a:p>
                    <a:p>
                      <a:pPr algn="ctr"/>
                      <a:r>
                        <a:rPr lang="en-US" sz="2400" b="0" dirty="0" smtClean="0"/>
                        <a:t>Child</a:t>
                      </a:r>
                    </a:p>
                    <a:p>
                      <a:pPr algn="ctr"/>
                      <a:r>
                        <a:rPr lang="en-US" sz="2400" b="0" dirty="0" smtClean="0"/>
                        <a:t>Chair</a:t>
                      </a:r>
                    </a:p>
                    <a:p>
                      <a:pPr algn="ctr"/>
                      <a:r>
                        <a:rPr lang="en-US" sz="2400" b="0" dirty="0" smtClean="0"/>
                        <a:t>Cheese</a:t>
                      </a:r>
                      <a:endParaRPr lang="en-US" dirty="0" smtClean="0"/>
                    </a:p>
                  </a:txBody>
                  <a:tcPr/>
                </a:tc>
                <a:tc>
                  <a:txBody>
                    <a:bodyPr/>
                    <a:lstStyle/>
                    <a:p>
                      <a:pPr algn="ctr"/>
                      <a:endParaRPr lang="en-US" dirty="0" smtClean="0"/>
                    </a:p>
                    <a:p>
                      <a:pPr algn="ctr"/>
                      <a:r>
                        <a:rPr lang="en-US" sz="3200" dirty="0" err="1" smtClean="0"/>
                        <a:t>Sh</a:t>
                      </a:r>
                      <a:endParaRPr lang="en-US" sz="3200" dirty="0" smtClean="0"/>
                    </a:p>
                    <a:p>
                      <a:pPr algn="ctr"/>
                      <a:r>
                        <a:rPr lang="en-US" sz="2400" b="0" dirty="0" smtClean="0"/>
                        <a:t>Ship</a:t>
                      </a:r>
                    </a:p>
                    <a:p>
                      <a:pPr algn="ctr"/>
                      <a:r>
                        <a:rPr lang="en-US" sz="2400" b="0" dirty="0" smtClean="0"/>
                        <a:t>Share</a:t>
                      </a:r>
                    </a:p>
                    <a:p>
                      <a:pPr algn="ctr"/>
                      <a:r>
                        <a:rPr lang="en-US" sz="2400" b="0" dirty="0" smtClean="0"/>
                        <a:t>Shout</a:t>
                      </a:r>
                      <a:endParaRPr lang="en-US" sz="3200" b="1" dirty="0" smtClean="0"/>
                    </a:p>
                    <a:p>
                      <a:pPr algn="ctr"/>
                      <a:endParaRPr lang="en-US" sz="2400" b="0" dirty="0" smtClean="0"/>
                    </a:p>
                  </a:txBody>
                  <a:tcPr/>
                </a:tc>
              </a:tr>
              <a:tr h="370840">
                <a:tc>
                  <a:txBody>
                    <a:bodyPr/>
                    <a:lstStyle/>
                    <a:p>
                      <a:pPr algn="ctr"/>
                      <a:endParaRPr lang="en-US" dirty="0" smtClean="0"/>
                    </a:p>
                    <a:p>
                      <a:pPr algn="ctr"/>
                      <a:r>
                        <a:rPr lang="en-US" sz="3200" b="1" dirty="0" err="1" smtClean="0"/>
                        <a:t>Wh</a:t>
                      </a:r>
                      <a:endParaRPr lang="en-US" sz="3200" b="1" dirty="0" smtClean="0"/>
                    </a:p>
                    <a:p>
                      <a:pPr algn="ctr"/>
                      <a:r>
                        <a:rPr lang="en-US" sz="2400" b="0" dirty="0" smtClean="0"/>
                        <a:t>Where</a:t>
                      </a:r>
                    </a:p>
                    <a:p>
                      <a:pPr algn="ctr"/>
                      <a:r>
                        <a:rPr lang="en-US" sz="2400" b="0" dirty="0" smtClean="0"/>
                        <a:t>Whole</a:t>
                      </a:r>
                    </a:p>
                    <a:p>
                      <a:pPr algn="ctr"/>
                      <a:r>
                        <a:rPr lang="en-US" sz="2400" b="0" dirty="0" smtClean="0"/>
                        <a:t>White</a:t>
                      </a:r>
                      <a:endParaRPr lang="en-US" dirty="0" smtClean="0"/>
                    </a:p>
                    <a:p>
                      <a:endParaRPr lang="en-US" dirty="0"/>
                    </a:p>
                  </a:txBody>
                  <a:tcPr/>
                </a:tc>
                <a:tc>
                  <a:txBody>
                    <a:bodyPr/>
                    <a:lstStyle/>
                    <a:p>
                      <a:pPr algn="ctr"/>
                      <a:endParaRPr lang="en-US" dirty="0" smtClean="0"/>
                    </a:p>
                    <a:p>
                      <a:pPr algn="ctr"/>
                      <a:r>
                        <a:rPr lang="en-US" sz="3200" b="1" dirty="0" err="1" smtClean="0"/>
                        <a:t>Th</a:t>
                      </a:r>
                      <a:endParaRPr lang="en-US" sz="3200" b="1" dirty="0" smtClean="0"/>
                    </a:p>
                    <a:p>
                      <a:pPr algn="ctr"/>
                      <a:r>
                        <a:rPr lang="en-US" sz="2400" b="0" dirty="0" smtClean="0"/>
                        <a:t>The</a:t>
                      </a:r>
                    </a:p>
                    <a:p>
                      <a:pPr algn="ctr"/>
                      <a:r>
                        <a:rPr lang="en-US" sz="2400" b="0" dirty="0" smtClean="0"/>
                        <a:t>They</a:t>
                      </a:r>
                    </a:p>
                    <a:p>
                      <a:pPr algn="ctr"/>
                      <a:r>
                        <a:rPr lang="en-US" sz="2400" b="0" dirty="0" smtClean="0"/>
                        <a:t>Them</a:t>
                      </a: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Vocabulary Mental Connections</a:t>
            </a:r>
          </a:p>
        </p:txBody>
      </p:sp>
      <p:graphicFrame>
        <p:nvGraphicFramePr>
          <p:cNvPr id="4" name="Content Placeholder 3"/>
          <p:cNvGraphicFramePr>
            <a:graphicFrameLocks noGrp="1"/>
          </p:cNvGraphicFramePr>
          <p:nvPr>
            <p:ph idx="1"/>
          </p:nvPr>
        </p:nvGraphicFramePr>
        <p:xfrm>
          <a:off x="457200" y="1935163"/>
          <a:ext cx="8229600" cy="2011680"/>
        </p:xfrm>
        <a:graphic>
          <a:graphicData uri="http://schemas.openxmlformats.org/drawingml/2006/table">
            <a:tbl>
              <a:tblPr firstRow="1" bandRow="1">
                <a:tableStyleId>{5C22544A-7EE6-4342-B048-85BDC9FD1C3A}</a:tableStyleId>
              </a:tblPr>
              <a:tblGrid>
                <a:gridCol w="4114800"/>
                <a:gridCol w="2057400"/>
                <a:gridCol w="2057400"/>
              </a:tblGrid>
              <a:tr h="370840">
                <a:tc>
                  <a:txBody>
                    <a:bodyPr/>
                    <a:lstStyle/>
                    <a:p>
                      <a:pPr algn="ctr"/>
                      <a:r>
                        <a:rPr lang="en-US" u="sng" dirty="0" smtClean="0"/>
                        <a:t>Word</a:t>
                      </a:r>
                    </a:p>
                    <a:p>
                      <a:pPr algn="ctr"/>
                      <a:r>
                        <a:rPr lang="en-US" b="0" u="none" dirty="0" smtClean="0"/>
                        <a:t>Conflict</a:t>
                      </a:r>
                    </a:p>
                    <a:p>
                      <a:pPr algn="ctr"/>
                      <a:endParaRPr lang="en-US" b="0" u="none" dirty="0" smtClean="0"/>
                    </a:p>
                    <a:p>
                      <a:pPr algn="ctr"/>
                      <a:endParaRPr lang="en-US" b="0" u="none" dirty="0"/>
                    </a:p>
                  </a:txBody>
                  <a:tcPr/>
                </a:tc>
                <a:tc>
                  <a:txBody>
                    <a:bodyPr/>
                    <a:lstStyle/>
                    <a:p>
                      <a:pPr algn="ctr"/>
                      <a:r>
                        <a:rPr lang="en-US" u="sng" dirty="0" smtClean="0"/>
                        <a:t>Synonym </a:t>
                      </a:r>
                    </a:p>
                    <a:p>
                      <a:pPr>
                        <a:buFont typeface="Arial" pitchFamily="34" charset="0"/>
                        <a:buNone/>
                      </a:pPr>
                      <a:r>
                        <a:rPr lang="en-US" dirty="0" smtClean="0">
                          <a:latin typeface="Georgia"/>
                        </a:rPr>
                        <a:t>    ●</a:t>
                      </a:r>
                      <a:r>
                        <a:rPr lang="en-US" b="0" dirty="0" smtClean="0">
                          <a:latin typeface="Georgia"/>
                        </a:rPr>
                        <a:t>fight</a:t>
                      </a:r>
                      <a:endParaRPr lang="en-US" dirty="0" smtClean="0">
                        <a:latin typeface="Georgia"/>
                      </a:endParaRPr>
                    </a:p>
                    <a:p>
                      <a:pPr>
                        <a:buFont typeface="Arial" pitchFamily="34" charset="0"/>
                        <a:buNone/>
                      </a:pPr>
                      <a:r>
                        <a:rPr lang="en-US" dirty="0" smtClean="0">
                          <a:latin typeface="Georgia"/>
                        </a:rPr>
                        <a:t>    ● </a:t>
                      </a:r>
                      <a:r>
                        <a:rPr lang="en-US" b="0" dirty="0" smtClean="0">
                          <a:latin typeface="Georgia"/>
                        </a:rPr>
                        <a:t>struggle</a:t>
                      </a:r>
                      <a:endParaRPr lang="en-US" dirty="0" smtClean="0"/>
                    </a:p>
                    <a:p>
                      <a:endParaRPr lang="en-US" dirty="0" smtClean="0"/>
                    </a:p>
                    <a:p>
                      <a:endParaRPr lang="en-US" dirty="0" smtClean="0"/>
                    </a:p>
                    <a:p>
                      <a:endParaRPr lang="en-US" dirty="0" smtClean="0"/>
                    </a:p>
                    <a:p>
                      <a:endParaRPr lang="en-US" dirty="0"/>
                    </a:p>
                  </a:txBody>
                  <a:tcPr/>
                </a:tc>
                <a:tc>
                  <a:txBody>
                    <a:bodyPr/>
                    <a:lstStyle/>
                    <a:p>
                      <a:pPr algn="ctr"/>
                      <a:r>
                        <a:rPr lang="en-US" u="sng" dirty="0" smtClean="0"/>
                        <a:t>Antonym</a:t>
                      </a:r>
                    </a:p>
                    <a:p>
                      <a:pPr algn="l"/>
                      <a:r>
                        <a:rPr lang="en-US" u="none" dirty="0" smtClean="0">
                          <a:latin typeface="Georgia"/>
                        </a:rPr>
                        <a:t>    ● </a:t>
                      </a:r>
                      <a:r>
                        <a:rPr lang="en-US" b="0" u="none" dirty="0" smtClean="0">
                          <a:latin typeface="Georgia"/>
                        </a:rPr>
                        <a:t>peace</a:t>
                      </a:r>
                      <a:endParaRPr lang="en-US" u="none" dirty="0" smtClean="0">
                        <a:latin typeface="Georgia"/>
                      </a:endParaRPr>
                    </a:p>
                    <a:p>
                      <a:pPr algn="l"/>
                      <a:r>
                        <a:rPr lang="en-US" u="none" dirty="0" smtClean="0">
                          <a:latin typeface="Georgia"/>
                        </a:rPr>
                        <a:t>    ● </a:t>
                      </a:r>
                      <a:r>
                        <a:rPr lang="en-US" b="0" u="none" dirty="0" smtClean="0">
                          <a:latin typeface="Georgia"/>
                        </a:rPr>
                        <a:t>agreement</a:t>
                      </a:r>
                      <a:endParaRPr lang="en-US" u="none" dirty="0"/>
                    </a:p>
                  </a:txBody>
                  <a:tcPr/>
                </a:tc>
              </a:tr>
            </a:tbl>
          </a:graphicData>
        </a:graphic>
      </p:graphicFrame>
      <p:pic>
        <p:nvPicPr>
          <p:cNvPr id="32781" name="Picture 4" descr="thCAA6J0GF.jpg"/>
          <p:cNvPicPr>
            <a:picLocks noChangeAspect="1"/>
          </p:cNvPicPr>
          <p:nvPr/>
        </p:nvPicPr>
        <p:blipFill>
          <a:blip r:embed="rId2" cstate="print"/>
          <a:srcRect/>
          <a:stretch>
            <a:fillRect/>
          </a:stretch>
        </p:blipFill>
        <p:spPr bwMode="auto">
          <a:xfrm>
            <a:off x="1371600" y="2514600"/>
            <a:ext cx="2476500" cy="1285875"/>
          </a:xfrm>
          <a:prstGeom prst="rect">
            <a:avLst/>
          </a:prstGeom>
          <a:noFill/>
          <a:ln w="9525">
            <a:noFill/>
            <a:miter lim="800000"/>
            <a:headEnd/>
            <a:tailEnd/>
          </a:ln>
        </p:spPr>
      </p:pic>
      <p:sp>
        <p:nvSpPr>
          <p:cNvPr id="32782" name="TextBox 5"/>
          <p:cNvSpPr txBox="1">
            <a:spLocks noChangeArrowheads="1"/>
          </p:cNvSpPr>
          <p:nvPr/>
        </p:nvSpPr>
        <p:spPr bwMode="auto">
          <a:xfrm>
            <a:off x="685800" y="3995738"/>
            <a:ext cx="7924800" cy="2124075"/>
          </a:xfrm>
          <a:prstGeom prst="rect">
            <a:avLst/>
          </a:prstGeom>
          <a:noFill/>
          <a:ln w="9525">
            <a:noFill/>
            <a:miter lim="800000"/>
            <a:headEnd/>
            <a:tailEnd/>
          </a:ln>
        </p:spPr>
        <p:txBody>
          <a:bodyPr>
            <a:spAutoFit/>
          </a:bodyPr>
          <a:lstStyle/>
          <a:p>
            <a:r>
              <a:rPr lang="en-US" b="1"/>
              <a:t>Procedures: </a:t>
            </a:r>
          </a:p>
          <a:p>
            <a:r>
              <a:rPr lang="en-US"/>
              <a:t>1. </a:t>
            </a:r>
            <a:r>
              <a:rPr lang="en-US" sz="1600"/>
              <a:t>Use 3X5 index cards, plain white paper, or construction paper. </a:t>
            </a:r>
          </a:p>
          <a:p>
            <a:r>
              <a:rPr lang="en-US" sz="1600"/>
              <a:t>2. Introduce new vocabulary, one word at a time, from the content students have read. </a:t>
            </a:r>
          </a:p>
          <a:p>
            <a:r>
              <a:rPr lang="en-US" sz="1600"/>
              <a:t>3. Have students write the word on front of card as the teacher models the writing.</a:t>
            </a:r>
          </a:p>
          <a:p>
            <a:r>
              <a:rPr lang="en-US" sz="1600"/>
              <a:t>4. Have students make a personal mental connection for the new word.</a:t>
            </a:r>
          </a:p>
          <a:p>
            <a:r>
              <a:rPr lang="en-US" sz="1600"/>
              <a:t>5. Have students draw an illustration of that mental connection underneath the word.</a:t>
            </a:r>
          </a:p>
          <a:p>
            <a:r>
              <a:rPr lang="en-US" sz="1600"/>
              <a:t>6. Create a T-chart in back of the card and solicit 2 synonyms and 2 antonyms.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The Challenge</a:t>
            </a:r>
          </a:p>
        </p:txBody>
      </p:sp>
      <p:sp>
        <p:nvSpPr>
          <p:cNvPr id="7171" name="Content Placeholder 2"/>
          <p:cNvSpPr>
            <a:spLocks noGrp="1"/>
          </p:cNvSpPr>
          <p:nvPr>
            <p:ph idx="1"/>
          </p:nvPr>
        </p:nvSpPr>
        <p:spPr/>
        <p:txBody>
          <a:bodyPr/>
          <a:lstStyle/>
          <a:p>
            <a:pPr eaLnBrk="1" hangingPunct="1"/>
            <a:r>
              <a:rPr lang="en-US" smtClean="0"/>
              <a:t>The average native English speaker enters kindergarten knowing at least 5,000 words. The average ELL may know 5,000 words in his or her native language, but very few words in English. While native speakers continue to learn new words, ELLs face the double challenge of building that foundation and then closing the gap. </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Word Study Books</a:t>
            </a:r>
          </a:p>
        </p:txBody>
      </p:sp>
      <p:sp>
        <p:nvSpPr>
          <p:cNvPr id="33795" name="Content Placeholder 3"/>
          <p:cNvSpPr>
            <a:spLocks noGrp="1"/>
          </p:cNvSpPr>
          <p:nvPr>
            <p:ph idx="1"/>
          </p:nvPr>
        </p:nvSpPr>
        <p:spPr/>
        <p:txBody>
          <a:bodyPr/>
          <a:lstStyle/>
          <a:p>
            <a:pPr eaLnBrk="1" hangingPunct="1"/>
            <a:r>
              <a:rPr lang="en-US" sz="2400" smtClean="0"/>
              <a:t>This is a student-made personal notebook in which the student includes frequently used words and concepts. Book can be organized by language structure: -tion, -sion, -tation and/or alphabetical, and/or by topic of study (ex:Revolution words)</a:t>
            </a:r>
          </a:p>
          <a:p>
            <a:pPr eaLnBrk="1" hangingPunct="1">
              <a:buFont typeface="Wingdings 2" pitchFamily="18" charset="2"/>
              <a:buNone/>
            </a:pPr>
            <a:endParaRPr lang="en-US" sz="2400" smtClean="0"/>
          </a:p>
          <a:p>
            <a:pPr eaLnBrk="1" hangingPunct="1"/>
            <a:r>
              <a:rPr lang="en-US" sz="2400" smtClean="0"/>
              <a:t>One way to enter words: </a:t>
            </a:r>
            <a:r>
              <a:rPr lang="en-US" sz="2400" b="1" smtClean="0"/>
              <a:t>Write the word, include a personal definition, use the word in a sentence, and add a memorable symbol or drawing that will trigger the word from memory. </a:t>
            </a:r>
            <a:endParaRPr lang="en-US"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1143000"/>
          </a:xfrm>
        </p:spPr>
        <p:txBody>
          <a:bodyPr>
            <a:normAutofit fontScale="90000"/>
          </a:bodyPr>
          <a:lstStyle/>
          <a:p>
            <a:pPr marL="54864" eaLnBrk="1" fontAlgn="auto" hangingPunct="1">
              <a:spcAft>
                <a:spcPts val="0"/>
              </a:spcAft>
              <a:defRPr/>
            </a:pPr>
            <a:r>
              <a:rPr lang="en-US" smtClean="0">
                <a:solidFill>
                  <a:schemeClr val="tx2">
                    <a:tint val="100000"/>
                    <a:shade val="90000"/>
                    <a:satMod val="250000"/>
                    <a:alpha val="100000"/>
                  </a:schemeClr>
                </a:solidFill>
              </a:rPr>
              <a:t>Vocabulary Cards and Flip Books</a:t>
            </a:r>
          </a:p>
        </p:txBody>
      </p:sp>
      <p:sp>
        <p:nvSpPr>
          <p:cNvPr id="3" name="Text Placeholder 2"/>
          <p:cNvSpPr>
            <a:spLocks noGrp="1"/>
          </p:cNvSpPr>
          <p:nvPr>
            <p:ph sz="half" idx="1"/>
          </p:nvPr>
        </p:nvSpPr>
        <p:spPr>
          <a:xfrm>
            <a:off x="457200" y="1920875"/>
            <a:ext cx="4038600" cy="4433888"/>
          </a:xfrm>
        </p:spPr>
        <p:txBody>
          <a:bodyPr>
            <a:normAutofit fontScale="77500" lnSpcReduction="20000"/>
          </a:bodyPr>
          <a:lstStyle/>
          <a:p>
            <a:pPr marL="514350" indent="-514350" eaLnBrk="1" fontAlgn="auto" hangingPunct="1">
              <a:spcBef>
                <a:spcPts val="580"/>
              </a:spcBef>
              <a:spcAft>
                <a:spcPts val="0"/>
              </a:spcAft>
              <a:buClr>
                <a:schemeClr val="accent3"/>
              </a:buClr>
              <a:buFont typeface="Wingdings 2"/>
              <a:buNone/>
              <a:defRPr/>
            </a:pPr>
            <a:r>
              <a:rPr lang="en-US" dirty="0" smtClean="0"/>
              <a:t>1. Stack four sheets of paper (8 ½” x 11”) together, placing each consecutive sheet around ¾ of an inch higher than the sheet in front of it.</a:t>
            </a:r>
          </a:p>
          <a:p>
            <a:pPr marL="274320" indent="-274320" eaLnBrk="1" fontAlgn="auto" hangingPunct="1">
              <a:spcBef>
                <a:spcPts val="580"/>
              </a:spcBef>
              <a:spcAft>
                <a:spcPts val="0"/>
              </a:spcAft>
              <a:buClr>
                <a:schemeClr val="accent3"/>
              </a:buClr>
              <a:buFont typeface="Wingdings 2"/>
              <a:buNone/>
              <a:defRPr/>
            </a:pPr>
            <a:r>
              <a:rPr lang="en-US" dirty="0" smtClean="0"/>
              <a:t>2. Bring the bottom of both sheets upwards and align the edges so that all of the layers or tabs are the same distance apart.</a:t>
            </a:r>
          </a:p>
          <a:p>
            <a:pPr marL="274320" indent="-274320" eaLnBrk="1" fontAlgn="auto" hangingPunct="1">
              <a:spcBef>
                <a:spcPts val="580"/>
              </a:spcBef>
              <a:spcAft>
                <a:spcPts val="0"/>
              </a:spcAft>
              <a:buClr>
                <a:schemeClr val="accent3"/>
              </a:buClr>
              <a:buFont typeface="Wingdings 2"/>
              <a:buNone/>
              <a:defRPr/>
            </a:pPr>
            <a:r>
              <a:rPr lang="en-US" dirty="0" smtClean="0"/>
              <a:t>3. When all of the tabs are equal distance apart, fold the papers and crease well.</a:t>
            </a:r>
          </a:p>
          <a:p>
            <a:pPr marL="274320" indent="-274320" eaLnBrk="1" fontAlgn="auto" hangingPunct="1">
              <a:spcBef>
                <a:spcPts val="580"/>
              </a:spcBef>
              <a:spcAft>
                <a:spcPts val="0"/>
              </a:spcAft>
              <a:buClr>
                <a:schemeClr val="accent3"/>
              </a:buClr>
              <a:buFont typeface="Wingdings 2"/>
              <a:buNone/>
              <a:defRPr/>
            </a:pPr>
            <a:r>
              <a:rPr lang="en-US" dirty="0" smtClean="0"/>
              <a:t>4. Open the papers and glue them together along the valley/center fold.</a:t>
            </a:r>
          </a:p>
          <a:p>
            <a:pPr marL="274320" indent="-274320" eaLnBrk="1" fontAlgn="auto" hangingPunct="1">
              <a:spcBef>
                <a:spcPts val="580"/>
              </a:spcBef>
              <a:spcAft>
                <a:spcPts val="0"/>
              </a:spcAft>
              <a:buClr>
                <a:schemeClr val="accent3"/>
              </a:buClr>
              <a:buFont typeface="Wingdings 2"/>
              <a:buChar char=""/>
              <a:defRPr/>
            </a:pPr>
            <a:endParaRPr lang="en-US" dirty="0" smtClean="0"/>
          </a:p>
        </p:txBody>
      </p:sp>
      <p:pic>
        <p:nvPicPr>
          <p:cNvPr id="34820" name="Picture 2"/>
          <p:cNvPicPr>
            <a:picLocks noGrp="1" noChangeAspect="1" noChangeArrowheads="1"/>
          </p:cNvPicPr>
          <p:nvPr>
            <p:ph sz="half" idx="2"/>
          </p:nvPr>
        </p:nvPicPr>
        <p:blipFill>
          <a:blip r:embed="rId2" cstate="print"/>
          <a:srcRect/>
          <a:stretch>
            <a:fillRect/>
          </a:stretch>
        </p:blipFill>
        <p:spPr>
          <a:xfrm>
            <a:off x="5105400" y="1981200"/>
            <a:ext cx="1693863" cy="1189038"/>
          </a:xfrm>
          <a:noFill/>
        </p:spPr>
      </p:pic>
      <p:pic>
        <p:nvPicPr>
          <p:cNvPr id="34821" name="Picture 3"/>
          <p:cNvPicPr>
            <a:picLocks noChangeAspect="1" noChangeArrowheads="1"/>
          </p:cNvPicPr>
          <p:nvPr/>
        </p:nvPicPr>
        <p:blipFill>
          <a:blip r:embed="rId3" cstate="print"/>
          <a:srcRect/>
          <a:stretch>
            <a:fillRect/>
          </a:stretch>
        </p:blipFill>
        <p:spPr bwMode="auto">
          <a:xfrm>
            <a:off x="5029200" y="3276600"/>
            <a:ext cx="1862138" cy="1279525"/>
          </a:xfrm>
          <a:prstGeom prst="rect">
            <a:avLst/>
          </a:prstGeom>
          <a:noFill/>
          <a:ln w="9525">
            <a:noFill/>
            <a:miter lim="800000"/>
            <a:headEnd/>
            <a:tailEnd/>
          </a:ln>
        </p:spPr>
      </p:pic>
      <p:pic>
        <p:nvPicPr>
          <p:cNvPr id="34822" name="Picture 4"/>
          <p:cNvPicPr>
            <a:picLocks noChangeAspect="1" noChangeArrowheads="1"/>
          </p:cNvPicPr>
          <p:nvPr/>
        </p:nvPicPr>
        <p:blipFill>
          <a:blip r:embed="rId4" cstate="print"/>
          <a:srcRect/>
          <a:stretch>
            <a:fillRect/>
          </a:stretch>
        </p:blipFill>
        <p:spPr bwMode="auto">
          <a:xfrm>
            <a:off x="5181600" y="4876800"/>
            <a:ext cx="1649413" cy="155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Partners/ Mix and Match</a:t>
            </a:r>
          </a:p>
        </p:txBody>
      </p:sp>
      <p:graphicFrame>
        <p:nvGraphicFramePr>
          <p:cNvPr id="4" name="Content Placeholder 3"/>
          <p:cNvGraphicFramePr>
            <a:graphicFrameLocks noGrp="1"/>
          </p:cNvGraphicFramePr>
          <p:nvPr>
            <p:ph idx="1"/>
          </p:nvPr>
        </p:nvGraphicFramePr>
        <p:xfrm>
          <a:off x="457200" y="1935163"/>
          <a:ext cx="8229600" cy="201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smtClean="0"/>
                    </a:p>
                    <a:p>
                      <a:endParaRPr lang="en-US" dirty="0" smtClean="0"/>
                    </a:p>
                    <a:p>
                      <a:pPr algn="ctr"/>
                      <a:r>
                        <a:rPr lang="en-US" sz="3600" dirty="0" smtClean="0"/>
                        <a:t>Decrease</a:t>
                      </a:r>
                    </a:p>
                    <a:p>
                      <a:endParaRPr lang="en-US" dirty="0" smtClean="0"/>
                    </a:p>
                    <a:p>
                      <a:endParaRPr lang="en-US" dirty="0" smtClean="0"/>
                    </a:p>
                    <a:p>
                      <a:endParaRPr lang="en-US" dirty="0"/>
                    </a:p>
                  </a:txBody>
                  <a:tcPr/>
                </a:tc>
                <a:tc>
                  <a:txBody>
                    <a:bodyPr/>
                    <a:lstStyle/>
                    <a:p>
                      <a:endParaRPr lang="en-US" dirty="0" smtClean="0"/>
                    </a:p>
                    <a:p>
                      <a:endParaRPr lang="en-US" dirty="0" smtClean="0"/>
                    </a:p>
                    <a:p>
                      <a:endParaRPr lang="en-US" dirty="0" smtClean="0"/>
                    </a:p>
                    <a:p>
                      <a:endParaRPr lang="en-US" dirty="0" smtClean="0"/>
                    </a:p>
                  </a:txBody>
                  <a:tcPr/>
                </a:tc>
              </a:tr>
            </a:tbl>
          </a:graphicData>
        </a:graphic>
      </p:graphicFrame>
      <p:pic>
        <p:nvPicPr>
          <p:cNvPr id="35851" name="Picture 4" descr="thCAXQOWLF.jpg"/>
          <p:cNvPicPr>
            <a:picLocks noChangeAspect="1"/>
          </p:cNvPicPr>
          <p:nvPr/>
        </p:nvPicPr>
        <p:blipFill>
          <a:blip r:embed="rId2" cstate="print"/>
          <a:srcRect/>
          <a:stretch>
            <a:fillRect/>
          </a:stretch>
        </p:blipFill>
        <p:spPr bwMode="auto">
          <a:xfrm>
            <a:off x="5715000" y="2286000"/>
            <a:ext cx="1933575" cy="1476375"/>
          </a:xfrm>
          <a:prstGeom prst="rect">
            <a:avLst/>
          </a:prstGeom>
          <a:noFill/>
          <a:ln w="9525">
            <a:noFill/>
            <a:miter lim="800000"/>
            <a:headEnd/>
            <a:tailEnd/>
          </a:ln>
        </p:spPr>
      </p:pic>
      <p:sp>
        <p:nvSpPr>
          <p:cNvPr id="6" name="TextBox 5"/>
          <p:cNvSpPr txBox="1"/>
          <p:nvPr/>
        </p:nvSpPr>
        <p:spPr>
          <a:xfrm>
            <a:off x="457200" y="4114800"/>
            <a:ext cx="8001000" cy="2586038"/>
          </a:xfrm>
          <a:prstGeom prst="rect">
            <a:avLst/>
          </a:prstGeom>
          <a:noFill/>
        </p:spPr>
        <p:txBody>
          <a:bodyPr>
            <a:spAutoFit/>
          </a:bodyPr>
          <a:lstStyle/>
          <a:p>
            <a:pPr>
              <a:defRPr/>
            </a:pPr>
            <a:r>
              <a:rPr lang="en-US" b="1" dirty="0"/>
              <a:t>Ideas for Use:</a:t>
            </a:r>
          </a:p>
          <a:p>
            <a:pPr marL="342900" indent="-342900">
              <a:buFontTx/>
              <a:buAutoNum type="arabicPeriod"/>
              <a:defRPr/>
            </a:pPr>
            <a:r>
              <a:rPr lang="en-US" dirty="0"/>
              <a:t>Pass out cards with the words to half the class and the picture cards to the other half of the class. Have students stand and let them find their partners.</a:t>
            </a:r>
          </a:p>
          <a:p>
            <a:pPr marL="342900" indent="-342900">
              <a:buFontTx/>
              <a:buAutoNum type="arabicPeriod"/>
              <a:defRPr/>
            </a:pPr>
            <a:r>
              <a:rPr lang="en-US" dirty="0"/>
              <a:t>In cooperative groups, have students mix their cards and begin the matching process.</a:t>
            </a:r>
          </a:p>
          <a:p>
            <a:pPr marL="342900" indent="-342900">
              <a:buFontTx/>
              <a:buAutoNum type="arabicPeriod"/>
              <a:defRPr/>
            </a:pPr>
            <a:r>
              <a:rPr lang="en-US" dirty="0"/>
              <a:t>Have students mix the cards around, face down, and allow them to find the partner card through concentration. </a:t>
            </a:r>
          </a:p>
          <a:p>
            <a:pPr marL="342900" indent="-342900">
              <a:buFontTx/>
              <a:buAutoNum type="arabicPeriod"/>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Phonics Adaptation </a:t>
            </a:r>
          </a:p>
        </p:txBody>
      </p:sp>
      <p:graphicFrame>
        <p:nvGraphicFramePr>
          <p:cNvPr id="4" name="Content Placeholder 3"/>
          <p:cNvGraphicFramePr>
            <a:graphicFrameLocks noGrp="1"/>
          </p:cNvGraphicFramePr>
          <p:nvPr>
            <p:ph idx="1"/>
          </p:nvPr>
        </p:nvGraphicFramePr>
        <p:xfrm>
          <a:off x="457200" y="1935163"/>
          <a:ext cx="8229600" cy="283464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smtClean="0"/>
                    </a:p>
                    <a:p>
                      <a:pPr algn="ctr"/>
                      <a:r>
                        <a:rPr lang="en-US" sz="2800" dirty="0" smtClean="0"/>
                        <a:t>Ch</a:t>
                      </a:r>
                    </a:p>
                    <a:p>
                      <a:pPr algn="ctr"/>
                      <a:r>
                        <a:rPr lang="en-US" sz="2800" dirty="0" smtClean="0"/>
                        <a:t>Chair</a:t>
                      </a:r>
                    </a:p>
                    <a:p>
                      <a:pPr algn="ctr"/>
                      <a:endParaRPr lang="en-US" sz="2800" dirty="0"/>
                    </a:p>
                  </a:txBody>
                  <a:tcPr/>
                </a:tc>
              </a:tr>
            </a:tbl>
          </a:graphicData>
        </a:graphic>
      </p:graphicFrame>
      <p:pic>
        <p:nvPicPr>
          <p:cNvPr id="36875" name="Picture 4" descr="thCA840ULB.jpg"/>
          <p:cNvPicPr>
            <a:picLocks noChangeAspect="1"/>
          </p:cNvPicPr>
          <p:nvPr/>
        </p:nvPicPr>
        <p:blipFill>
          <a:blip r:embed="rId2" cstate="print"/>
          <a:srcRect/>
          <a:stretch>
            <a:fillRect/>
          </a:stretch>
        </p:blipFill>
        <p:spPr bwMode="auto">
          <a:xfrm>
            <a:off x="1676400" y="2438400"/>
            <a:ext cx="132873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04850"/>
            <a:ext cx="8229600" cy="1143000"/>
          </a:xfrm>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Signal Word Posters</a:t>
            </a:r>
          </a:p>
        </p:txBody>
      </p:sp>
      <p:pic>
        <p:nvPicPr>
          <p:cNvPr id="37891" name="Content Placeholder 5" descr="264041_934418671_45451_thumb.jpg"/>
          <p:cNvPicPr>
            <a:picLocks noGrp="1" noChangeAspect="1"/>
          </p:cNvPicPr>
          <p:nvPr>
            <p:ph sz="half" idx="1"/>
          </p:nvPr>
        </p:nvPicPr>
        <p:blipFill>
          <a:blip r:embed="rId2" cstate="print"/>
          <a:srcRect/>
          <a:stretch>
            <a:fillRect/>
          </a:stretch>
        </p:blipFill>
        <p:spPr>
          <a:xfrm>
            <a:off x="609600" y="1981200"/>
            <a:ext cx="3435350" cy="4572000"/>
          </a:xfrm>
        </p:spPr>
      </p:pic>
      <p:pic>
        <p:nvPicPr>
          <p:cNvPr id="37892" name="Content Placeholder 6" descr="264041_178978715_45452.jpg"/>
          <p:cNvPicPr>
            <a:picLocks noGrp="1" noChangeAspect="1"/>
          </p:cNvPicPr>
          <p:nvPr>
            <p:ph sz="half" idx="2"/>
          </p:nvPr>
        </p:nvPicPr>
        <p:blipFill>
          <a:blip r:embed="rId3" cstate="print"/>
          <a:srcRect/>
          <a:stretch>
            <a:fillRect/>
          </a:stretch>
        </p:blipFill>
        <p:spPr>
          <a:xfrm>
            <a:off x="4419600" y="1981200"/>
            <a:ext cx="3429000" cy="4572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a:bodyPr>
          <a:lstStyle/>
          <a:p>
            <a:pPr marL="54864" eaLnBrk="1" fontAlgn="auto" hangingPunct="1">
              <a:spcAft>
                <a:spcPts val="0"/>
              </a:spcAft>
              <a:defRPr/>
            </a:pPr>
            <a:r>
              <a:rPr lang="en-US" dirty="0" smtClean="0">
                <a:solidFill>
                  <a:schemeClr val="tx2">
                    <a:tint val="100000"/>
                    <a:shade val="90000"/>
                    <a:satMod val="250000"/>
                    <a:alpha val="100000"/>
                  </a:schemeClr>
                </a:solidFill>
              </a:rPr>
              <a:t>Signal Word Posters</a:t>
            </a:r>
            <a:endParaRPr lang="en-US" dirty="0">
              <a:solidFill>
                <a:schemeClr val="tx2">
                  <a:tint val="100000"/>
                  <a:shade val="90000"/>
                  <a:satMod val="250000"/>
                  <a:alpha val="100000"/>
                </a:schemeClr>
              </a:solidFill>
            </a:endParaRPr>
          </a:p>
        </p:txBody>
      </p:sp>
      <p:pic>
        <p:nvPicPr>
          <p:cNvPr id="38915" name="Content Placeholder 4" descr="264041_1083519584_45453.jpg"/>
          <p:cNvPicPr>
            <a:picLocks noGrp="1" noChangeAspect="1"/>
          </p:cNvPicPr>
          <p:nvPr>
            <p:ph sz="half" idx="1"/>
          </p:nvPr>
        </p:nvPicPr>
        <p:blipFill>
          <a:blip r:embed="rId2" cstate="print"/>
          <a:srcRect/>
          <a:stretch>
            <a:fillRect/>
          </a:stretch>
        </p:blipFill>
        <p:spPr>
          <a:xfrm>
            <a:off x="228600" y="1981200"/>
            <a:ext cx="3429000" cy="4572000"/>
          </a:xfrm>
        </p:spPr>
      </p:pic>
      <p:pic>
        <p:nvPicPr>
          <p:cNvPr id="38916" name="Content Placeholder 5" descr="264041_20236922_45454.jpg"/>
          <p:cNvPicPr>
            <a:picLocks noGrp="1" noChangeAspect="1"/>
          </p:cNvPicPr>
          <p:nvPr>
            <p:ph sz="half" idx="2"/>
          </p:nvPr>
        </p:nvPicPr>
        <p:blipFill>
          <a:blip r:embed="rId3" cstate="print"/>
          <a:srcRect/>
          <a:stretch>
            <a:fillRect/>
          </a:stretch>
        </p:blipFill>
        <p:spPr>
          <a:xfrm>
            <a:off x="4191000" y="1905000"/>
            <a:ext cx="3429000" cy="4572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p:txBody>
          <a:bodyPr/>
          <a:lstStyle/>
          <a:p>
            <a:r>
              <a:rPr lang="en-US" smtClean="0"/>
              <a:t>Building Background</a:t>
            </a:r>
          </a:p>
        </p:txBody>
      </p:sp>
      <p:sp>
        <p:nvSpPr>
          <p:cNvPr id="39939" name="Content Placeholder 5"/>
          <p:cNvSpPr>
            <a:spLocks noGrp="1"/>
          </p:cNvSpPr>
          <p:nvPr>
            <p:ph idx="1"/>
          </p:nvPr>
        </p:nvSpPr>
        <p:spPr/>
        <p:txBody>
          <a:bodyPr/>
          <a:lstStyle/>
          <a:p>
            <a:r>
              <a:rPr lang="en-US" smtClean="0"/>
              <a:t>How do you assess ELLs’ higher order thinking skills?</a:t>
            </a:r>
          </a:p>
          <a:p>
            <a:endParaRPr lang="en-US" smtClean="0"/>
          </a:p>
          <a:p>
            <a:r>
              <a:rPr lang="en-US" smtClean="0"/>
              <a:t>What do you do in your classroom?</a:t>
            </a:r>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en-US" smtClean="0"/>
              <a:t>How to develop questioning strategies for ELLs</a:t>
            </a:r>
          </a:p>
        </p:txBody>
      </p:sp>
      <p:sp>
        <p:nvSpPr>
          <p:cNvPr id="40963" name="Content Placeholder 2"/>
          <p:cNvSpPr>
            <a:spLocks noGrp="1"/>
          </p:cNvSpPr>
          <p:nvPr>
            <p:ph idx="1"/>
          </p:nvPr>
        </p:nvSpPr>
        <p:spPr/>
        <p:txBody>
          <a:bodyPr/>
          <a:lstStyle/>
          <a:p>
            <a:r>
              <a:rPr lang="en-US" dirty="0" smtClean="0"/>
              <a:t>Choose easy questions for your ELLs and structure the form of the question to their current language ability. Accept single word/phrases as correct answers. Do not insist that students speak in full sentences. </a:t>
            </a:r>
          </a:p>
          <a:p>
            <a:pPr>
              <a:buFont typeface="Wingdings 2" pitchFamily="18" charset="2"/>
              <a:buNone/>
            </a:pPr>
            <a:endParaRPr lang="en-US" dirty="0" smtClean="0"/>
          </a:p>
          <a:p>
            <a:r>
              <a:rPr lang="en-US" dirty="0" smtClean="0"/>
              <a:t>Let ELL students know which questions they will be responsible for answering in advance. Allow for think time and preparation of answers.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81000"/>
            <a:ext cx="8229600" cy="1143000"/>
          </a:xfrm>
        </p:spPr>
        <p:txBody>
          <a:bodyPr/>
          <a:lstStyle/>
          <a:p>
            <a:r>
              <a:rPr lang="en-US" dirty="0" smtClean="0"/>
              <a:t>Hierarchy of Questions</a:t>
            </a:r>
          </a:p>
        </p:txBody>
      </p:sp>
      <p:sp>
        <p:nvSpPr>
          <p:cNvPr id="41987" name="Content Placeholder 2"/>
          <p:cNvSpPr>
            <a:spLocks noGrp="1"/>
          </p:cNvSpPr>
          <p:nvPr>
            <p:ph idx="1"/>
          </p:nvPr>
        </p:nvSpPr>
        <p:spPr>
          <a:xfrm>
            <a:off x="457200" y="1447800"/>
            <a:ext cx="8229600" cy="4876800"/>
          </a:xfrm>
        </p:spPr>
        <p:txBody>
          <a:bodyPr/>
          <a:lstStyle/>
          <a:p>
            <a:pPr>
              <a:buFont typeface="Wingdings 2" pitchFamily="18" charset="2"/>
              <a:buNone/>
            </a:pPr>
            <a:r>
              <a:rPr lang="en-US" dirty="0" smtClean="0"/>
              <a:t>	1. </a:t>
            </a:r>
            <a:r>
              <a:rPr lang="en-US" sz="1800" dirty="0" smtClean="0"/>
              <a:t>Ask newcomers to point to a picture or word to demonstrate basic knowledge. </a:t>
            </a:r>
          </a:p>
          <a:p>
            <a:pPr lvl="2"/>
            <a:r>
              <a:rPr lang="en-US" sz="1800" dirty="0" smtClean="0"/>
              <a:t>"Point to the penguin." </a:t>
            </a:r>
          </a:p>
          <a:p>
            <a:pPr>
              <a:buFont typeface="Wingdings 2" pitchFamily="18" charset="2"/>
              <a:buNone/>
            </a:pPr>
            <a:r>
              <a:rPr lang="en-US" sz="1800" dirty="0" smtClean="0"/>
              <a:t>	2. Using visual cues, ask simple yes/no questions. </a:t>
            </a:r>
          </a:p>
          <a:p>
            <a:pPr lvl="2"/>
            <a:r>
              <a:rPr lang="en-US" sz="1800" dirty="0" smtClean="0"/>
              <a:t>"Is a penguin a fish?" </a:t>
            </a:r>
          </a:p>
          <a:p>
            <a:pPr>
              <a:buFont typeface="Wingdings 2" pitchFamily="18" charset="2"/>
              <a:buNone/>
            </a:pPr>
            <a:r>
              <a:rPr lang="en-US" sz="1800" dirty="0" smtClean="0"/>
              <a:t>	3. Ask either/or questions in which the answer is embedded. </a:t>
            </a:r>
          </a:p>
          <a:p>
            <a:pPr lvl="2"/>
            <a:r>
              <a:rPr lang="en-US" sz="1800" dirty="0" smtClean="0"/>
              <a:t>"Is a penguin a mammal or a bird?” </a:t>
            </a:r>
          </a:p>
          <a:p>
            <a:pPr>
              <a:buFont typeface="Wingdings 2" pitchFamily="18" charset="2"/>
              <a:buNone/>
            </a:pPr>
            <a:r>
              <a:rPr lang="en-US" sz="1800" dirty="0" smtClean="0"/>
              <a:t>	4. Break complex questions into several steps. </a:t>
            </a:r>
          </a:p>
          <a:p>
            <a:pPr lvl="2"/>
            <a:r>
              <a:rPr lang="en-US" sz="1800" dirty="0" smtClean="0"/>
              <a:t>"Look at the mammals. Find the bear, the dog and the cat. Why are these animals all mammals? How are they the same?" </a:t>
            </a:r>
          </a:p>
          <a:p>
            <a:pPr>
              <a:buFont typeface="Wingdings 2" pitchFamily="18" charset="2"/>
              <a:buNone/>
            </a:pPr>
            <a:r>
              <a:rPr lang="en-US" sz="1800" dirty="0" smtClean="0"/>
              <a:t>	5. Ask simple "how" and "where" questions that can be answered with a phrase or a short sentence. </a:t>
            </a:r>
          </a:p>
          <a:p>
            <a:pPr lvl="2"/>
            <a:r>
              <a:rPr lang="en-US" sz="1800" dirty="0" smtClean="0"/>
              <a:t>"Where do penguins live?" How do bats hear? </a:t>
            </a:r>
          </a:p>
          <a:p>
            <a:pPr>
              <a:buFont typeface="Wingdings 2" pitchFamily="18" charset="2"/>
              <a:buNone/>
            </a:pPr>
            <a:r>
              <a:rPr lang="en-US" sz="1800" dirty="0" smtClean="0"/>
              <a:t>	6. Do not expect your ELLs to answer broad open-ended questions. </a:t>
            </a:r>
          </a:p>
          <a:p>
            <a:pPr lvl="2"/>
            <a:r>
              <a:rPr lang="en-US" sz="1800" dirty="0" smtClean="0"/>
              <a:t>"How do fish breathe underwater?"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 calcmode="lin" valueType="num">
                                      <p:cBhvr additive="base">
                                        <p:cTn id="11"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 calcmode="lin" valueType="num">
                                      <p:cBhvr additive="base">
                                        <p:cTn id="17"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8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anim calcmode="lin" valueType="num">
                                      <p:cBhvr additive="base">
                                        <p:cTn id="21"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 calcmode="lin" valueType="num">
                                      <p:cBhvr additive="base">
                                        <p:cTn id="27"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98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987">
                                            <p:txEl>
                                              <p:pRg st="5" end="5"/>
                                            </p:txEl>
                                          </p:spTgt>
                                        </p:tgtEl>
                                        <p:attrNameLst>
                                          <p:attrName>style.visibility</p:attrName>
                                        </p:attrNameLst>
                                      </p:cBhvr>
                                      <p:to>
                                        <p:strVal val="visible"/>
                                      </p:to>
                                    </p:set>
                                    <p:anim calcmode="lin" valueType="num">
                                      <p:cBhvr additive="base">
                                        <p:cTn id="31"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6" end="6"/>
                                            </p:txEl>
                                          </p:spTgt>
                                        </p:tgtEl>
                                        <p:attrNameLst>
                                          <p:attrName>style.visibility</p:attrName>
                                        </p:attrNameLst>
                                      </p:cBhvr>
                                      <p:to>
                                        <p:strVal val="visible"/>
                                      </p:to>
                                    </p:set>
                                    <p:anim calcmode="lin" valueType="num">
                                      <p:cBhvr additive="base">
                                        <p:cTn id="37"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987">
                                            <p:txEl>
                                              <p:pRg st="7" end="7"/>
                                            </p:txEl>
                                          </p:spTgt>
                                        </p:tgtEl>
                                        <p:attrNameLst>
                                          <p:attrName>style.visibility</p:attrName>
                                        </p:attrNameLst>
                                      </p:cBhvr>
                                      <p:to>
                                        <p:strVal val="visible"/>
                                      </p:to>
                                    </p:set>
                                    <p:anim calcmode="lin" valueType="num">
                                      <p:cBhvr additive="base">
                                        <p:cTn id="41"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19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1987">
                                            <p:txEl>
                                              <p:pRg st="8" end="8"/>
                                            </p:txEl>
                                          </p:spTgt>
                                        </p:tgtEl>
                                        <p:attrNameLst>
                                          <p:attrName>style.visibility</p:attrName>
                                        </p:attrNameLst>
                                      </p:cBhvr>
                                      <p:to>
                                        <p:strVal val="visible"/>
                                      </p:to>
                                    </p:set>
                                    <p:anim calcmode="lin" valueType="num">
                                      <p:cBhvr additive="base">
                                        <p:cTn id="4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1987">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987">
                                            <p:txEl>
                                              <p:pRg st="9" end="9"/>
                                            </p:txEl>
                                          </p:spTgt>
                                        </p:tgtEl>
                                        <p:attrNameLst>
                                          <p:attrName>style.visibility</p:attrName>
                                        </p:attrNameLst>
                                      </p:cBhvr>
                                      <p:to>
                                        <p:strVal val="visible"/>
                                      </p:to>
                                    </p:set>
                                    <p:anim calcmode="lin" valueType="num">
                                      <p:cBhvr additive="base">
                                        <p:cTn id="51" dur="5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19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1987">
                                            <p:txEl>
                                              <p:pRg st="10" end="10"/>
                                            </p:txEl>
                                          </p:spTgt>
                                        </p:tgtEl>
                                        <p:attrNameLst>
                                          <p:attrName>style.visibility</p:attrName>
                                        </p:attrNameLst>
                                      </p:cBhvr>
                                      <p:to>
                                        <p:strVal val="visible"/>
                                      </p:to>
                                    </p:set>
                                    <p:anim calcmode="lin" valueType="num">
                                      <p:cBhvr additive="base">
                                        <p:cTn id="57" dur="500" fill="hold"/>
                                        <p:tgtEl>
                                          <p:spTgt spid="41987">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1987">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1987">
                                            <p:txEl>
                                              <p:pRg st="11" end="11"/>
                                            </p:txEl>
                                          </p:spTgt>
                                        </p:tgtEl>
                                        <p:attrNameLst>
                                          <p:attrName>style.visibility</p:attrName>
                                        </p:attrNameLst>
                                      </p:cBhvr>
                                      <p:to>
                                        <p:strVal val="visible"/>
                                      </p:to>
                                    </p:set>
                                    <p:anim calcmode="lin" valueType="num">
                                      <p:cBhvr additive="base">
                                        <p:cTn id="61" dur="500" fill="hold"/>
                                        <p:tgtEl>
                                          <p:spTgt spid="41987">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98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Higher Order Assessment</a:t>
            </a:r>
          </a:p>
        </p:txBody>
      </p:sp>
      <p:sp>
        <p:nvSpPr>
          <p:cNvPr id="43011" name="Content Placeholder 2"/>
          <p:cNvSpPr>
            <a:spLocks noGrp="1"/>
          </p:cNvSpPr>
          <p:nvPr>
            <p:ph idx="1"/>
          </p:nvPr>
        </p:nvSpPr>
        <p:spPr>
          <a:xfrm>
            <a:off x="381000" y="1905000"/>
            <a:ext cx="8229600" cy="4389438"/>
          </a:xfrm>
        </p:spPr>
        <p:txBody>
          <a:bodyPr/>
          <a:lstStyle/>
          <a:p>
            <a:pPr eaLnBrk="1" hangingPunct="1">
              <a:buFont typeface="Wingdings 2" pitchFamily="18" charset="2"/>
              <a:buNone/>
            </a:pPr>
            <a:r>
              <a:rPr lang="en-US" b="1" smtClean="0"/>
              <a:t>Level 1: Knowledge</a:t>
            </a:r>
          </a:p>
          <a:p>
            <a:pPr eaLnBrk="1" hangingPunct="1">
              <a:buFont typeface="Wingdings 2" pitchFamily="18" charset="2"/>
              <a:buNone/>
            </a:pPr>
            <a:r>
              <a:rPr lang="en-US" sz="2000" smtClean="0"/>
              <a:t>	</a:t>
            </a:r>
            <a:r>
              <a:rPr lang="en-US" sz="1800" smtClean="0"/>
              <a:t>This level of questioning is what is most frequently used when teaching ELLs, especially for students in pre-production and beginning production levels of English language acquisition. Responses to some of the questions can be made using yes/no or embedded questions. Pictures, drawings, and realia will help students give the correct answer. Responses to these questions are generally right in the text. </a:t>
            </a:r>
          </a:p>
          <a:p>
            <a:pPr eaLnBrk="1" hangingPunct="1">
              <a:buFont typeface="Wingdings 2" pitchFamily="18" charset="2"/>
              <a:buNone/>
            </a:pPr>
            <a:r>
              <a:rPr lang="en-US" sz="1800" b="1" smtClean="0"/>
              <a:t>	Examples:</a:t>
            </a:r>
          </a:p>
          <a:p>
            <a:pPr lvl="1" eaLnBrk="1" hangingPunct="1"/>
            <a:r>
              <a:rPr lang="en-US" sz="1600" smtClean="0"/>
              <a:t>Label a pictorial timeline with the sequence of events.</a:t>
            </a:r>
          </a:p>
          <a:p>
            <a:pPr lvl="1" eaLnBrk="1" hangingPunct="1"/>
            <a:r>
              <a:rPr lang="en-US" sz="1600" smtClean="0"/>
              <a:t>Define words using illustrations.</a:t>
            </a:r>
          </a:p>
          <a:p>
            <a:pPr lvl="1" eaLnBrk="1" hangingPunct="1"/>
            <a:r>
              <a:rPr lang="en-US" sz="1600" smtClean="0"/>
              <a:t>Collect magazine pictures that remind you of the story or text.</a:t>
            </a:r>
          </a:p>
          <a:p>
            <a:pPr lvl="1" eaLnBrk="1" hangingPunct="1"/>
            <a:r>
              <a:rPr lang="en-US" sz="1600" smtClean="0"/>
              <a:t>Show the right order of scrambled pictures from the story or text.</a:t>
            </a:r>
          </a:p>
          <a:p>
            <a:pPr lvl="1" eaLnBrk="1" hangingPunct="1"/>
            <a:r>
              <a:rPr lang="en-US" sz="1600" smtClean="0"/>
              <a:t>Match the vocabulary to the correct picture.</a:t>
            </a:r>
          </a:p>
          <a:p>
            <a:pPr lvl="1" eaLnBrk="1" hangingPunct="1"/>
            <a:r>
              <a:rPr lang="en-US" sz="1600" smtClean="0"/>
              <a:t>Arrange the sequence of events using the correct picture. </a:t>
            </a:r>
          </a:p>
          <a:p>
            <a:pPr eaLnBrk="1" hangingPunct="1">
              <a:buFont typeface="Wingdings 2" pitchFamily="18" charset="2"/>
              <a:buNone/>
            </a:pPr>
            <a:endParaRPr lang="en-US" sz="1800" smtClean="0"/>
          </a:p>
          <a:p>
            <a:pPr eaLnBrk="1" hangingPunct="1">
              <a:buFont typeface="Wingdings 2" pitchFamily="18" charset="2"/>
              <a:buNone/>
            </a:pPr>
            <a:endParaRPr lang="en-US" sz="1800" smtClean="0"/>
          </a:p>
          <a:p>
            <a:pPr eaLnBrk="1" hangingPunct="1">
              <a:buFont typeface="Wingdings 2" pitchFamily="18" charset="2"/>
              <a:buNone/>
            </a:pPr>
            <a:endParaRPr lang="en-US" sz="2000"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Don’t Be Fooled! </a:t>
            </a:r>
          </a:p>
        </p:txBody>
      </p:sp>
      <p:sp>
        <p:nvSpPr>
          <p:cNvPr id="8195" name="Content Placeholder 2"/>
          <p:cNvSpPr>
            <a:spLocks noGrp="1"/>
          </p:cNvSpPr>
          <p:nvPr>
            <p:ph idx="1"/>
          </p:nvPr>
        </p:nvSpPr>
        <p:spPr/>
        <p:txBody>
          <a:bodyPr/>
          <a:lstStyle/>
          <a:p>
            <a:pPr eaLnBrk="1" hangingPunct="1">
              <a:buFont typeface="Wingdings 2" pitchFamily="18" charset="2"/>
              <a:buNone/>
            </a:pPr>
            <a:r>
              <a:rPr lang="en-US" smtClean="0"/>
              <a:t>	You may be surprised at how quickly a new ELL student can communicate verbally with peers, but remember that there is a big difference between social English and academic English.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Higher Order Assessment</a:t>
            </a:r>
          </a:p>
        </p:txBody>
      </p:sp>
      <p:sp>
        <p:nvSpPr>
          <p:cNvPr id="44035" name="Content Placeholder 2"/>
          <p:cNvSpPr>
            <a:spLocks noGrp="1"/>
          </p:cNvSpPr>
          <p:nvPr>
            <p:ph idx="1"/>
          </p:nvPr>
        </p:nvSpPr>
        <p:spPr/>
        <p:txBody>
          <a:bodyPr/>
          <a:lstStyle/>
          <a:p>
            <a:pPr eaLnBrk="1" hangingPunct="1">
              <a:buFont typeface="Wingdings 2" pitchFamily="18" charset="2"/>
              <a:buNone/>
            </a:pPr>
            <a:r>
              <a:rPr lang="en-US" sz="2000" b="1" smtClean="0"/>
              <a:t>Level II: Comprehension</a:t>
            </a:r>
          </a:p>
          <a:p>
            <a:pPr eaLnBrk="1" hangingPunct="1">
              <a:buFont typeface="Wingdings 2" pitchFamily="18" charset="2"/>
              <a:buNone/>
            </a:pPr>
            <a:r>
              <a:rPr lang="en-US" sz="2000" smtClean="0"/>
              <a:t>	This level shows that the student has understood the facts and can interpret them. ESL/bilingual teachers use this level of questioning a lot. We ask students to compare, contrast, illustrate, and classify. We do this oral questions and graphic organizers such as Venn Diagrams and T-charts.</a:t>
            </a:r>
          </a:p>
          <a:p>
            <a:pPr eaLnBrk="1" hangingPunct="1">
              <a:buFont typeface="Wingdings 2" pitchFamily="18" charset="2"/>
              <a:buNone/>
            </a:pPr>
            <a:endParaRPr lang="en-US" sz="2000" smtClean="0"/>
          </a:p>
          <a:p>
            <a:pPr eaLnBrk="1" hangingPunct="1">
              <a:buFont typeface="Wingdings 2" pitchFamily="18" charset="2"/>
              <a:buNone/>
            </a:pPr>
            <a:r>
              <a:rPr lang="en-US" sz="2000" b="1" smtClean="0"/>
              <a:t>	Examples:</a:t>
            </a:r>
          </a:p>
          <a:p>
            <a:pPr lvl="1" eaLnBrk="1" hangingPunct="1"/>
            <a:r>
              <a:rPr lang="en-US" sz="1800" smtClean="0"/>
              <a:t>Describe what happened before and after using illustrations.</a:t>
            </a:r>
          </a:p>
          <a:p>
            <a:pPr lvl="1" eaLnBrk="1" hangingPunct="1"/>
            <a:r>
              <a:rPr lang="en-US" sz="1800" smtClean="0"/>
              <a:t>Contrast two characters of concepts using a Venn Diagram.</a:t>
            </a:r>
          </a:p>
          <a:p>
            <a:pPr lvl="1" eaLnBrk="1" hangingPunct="1"/>
            <a:r>
              <a:rPr lang="en-US" sz="1800" smtClean="0"/>
              <a:t>Outline the main idea and details using bullets or illustrations.</a:t>
            </a:r>
          </a:p>
          <a:p>
            <a:pPr lvl="1" eaLnBrk="1" hangingPunct="1"/>
            <a:r>
              <a:rPr lang="en-US" sz="1800" smtClean="0"/>
              <a:t>Summarize the events of the story or chapter using pictures.</a:t>
            </a:r>
          </a:p>
          <a:p>
            <a:pPr lvl="1" eaLnBrk="1" hangingPunct="1"/>
            <a:r>
              <a:rPr lang="en-US" sz="1800" smtClean="0"/>
              <a:t>Retell the story or chapter in your own words, use body language. </a:t>
            </a:r>
          </a:p>
          <a:p>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Higher Order Assessment</a:t>
            </a:r>
          </a:p>
        </p:txBody>
      </p:sp>
      <p:sp>
        <p:nvSpPr>
          <p:cNvPr id="45059" name="Content Placeholder 2"/>
          <p:cNvSpPr>
            <a:spLocks noGrp="1"/>
          </p:cNvSpPr>
          <p:nvPr>
            <p:ph idx="1"/>
          </p:nvPr>
        </p:nvSpPr>
        <p:spPr/>
        <p:txBody>
          <a:bodyPr/>
          <a:lstStyle/>
          <a:p>
            <a:pPr eaLnBrk="1" hangingPunct="1">
              <a:buFont typeface="Wingdings 2" pitchFamily="18" charset="2"/>
              <a:buNone/>
            </a:pPr>
            <a:r>
              <a:rPr lang="en-US" b="1" smtClean="0"/>
              <a:t>Level III: Application</a:t>
            </a:r>
          </a:p>
          <a:p>
            <a:pPr eaLnBrk="1" hangingPunct="1">
              <a:buFont typeface="Wingdings 2" pitchFamily="18" charset="2"/>
              <a:buNone/>
            </a:pPr>
            <a:r>
              <a:rPr lang="en-US" smtClean="0"/>
              <a:t>	</a:t>
            </a:r>
            <a:r>
              <a:rPr lang="en-US" sz="2000" smtClean="0"/>
              <a:t>Students are learning to solve problems by using previously learned facts in a different way. ELLs might need scaffolding and word banks to build, choose, construct, develop, organize, plan, select, solve, and identify.</a:t>
            </a:r>
          </a:p>
          <a:p>
            <a:pPr eaLnBrk="1" hangingPunct="1">
              <a:buFont typeface="Wingdings 2" pitchFamily="18" charset="2"/>
              <a:buNone/>
            </a:pPr>
            <a:r>
              <a:rPr lang="en-US" sz="2000" b="1" smtClean="0"/>
              <a:t>	Examples: </a:t>
            </a:r>
          </a:p>
          <a:p>
            <a:pPr lvl="1" eaLnBrk="1" hangingPunct="1"/>
            <a:r>
              <a:rPr lang="en-US" sz="1800" smtClean="0"/>
              <a:t>Examine the pictures in the text and create new ones.</a:t>
            </a:r>
          </a:p>
          <a:p>
            <a:pPr lvl="1" eaLnBrk="1" hangingPunct="1"/>
            <a:r>
              <a:rPr lang="en-US" sz="1800" smtClean="0"/>
              <a:t>Create a travel brochure of the scenes in the story or text.</a:t>
            </a:r>
          </a:p>
          <a:p>
            <a:pPr lvl="1" eaLnBrk="1" hangingPunct="1"/>
            <a:r>
              <a:rPr lang="en-US" sz="1800" smtClean="0"/>
              <a:t>Construct a scrapbook or flipbook of the topics studied. </a:t>
            </a:r>
          </a:p>
          <a:p>
            <a:pPr lvl="1" eaLnBrk="1" hangingPunct="1"/>
            <a:r>
              <a:rPr lang="en-US" sz="1800" smtClean="0"/>
              <a:t>Demonstrate the knowledge learned and create an illustration. </a:t>
            </a:r>
          </a:p>
          <a:p>
            <a:pPr lvl="1" eaLnBrk="1" hangingPunct="1"/>
            <a:r>
              <a:rPr lang="en-US" sz="1800" smtClean="0"/>
              <a:t>Show how the character’s problems are related to people you know.</a:t>
            </a:r>
          </a:p>
          <a:p>
            <a:pPr lvl="1" eaLnBrk="1" hangingPunct="1"/>
            <a:r>
              <a:rPr lang="en-US" sz="1800" smtClean="0"/>
              <a:t>Transfer  a character of concept into a different story or chapter. </a:t>
            </a:r>
          </a:p>
          <a:p>
            <a:pPr eaLnBrk="1" hangingPunct="1">
              <a:buFont typeface="Wingdings 2" pitchFamily="18" charset="2"/>
              <a:buNone/>
            </a:pPr>
            <a:endParaRPr lang="en-US" sz="2000" b="1" smtClean="0"/>
          </a:p>
          <a:p>
            <a:pPr eaLnBrk="1" hangingPunct="1">
              <a:buFont typeface="Wingdings 2" pitchFamily="18" charset="2"/>
              <a:buNone/>
            </a:pPr>
            <a:endParaRPr lang="en-US" sz="2000" b="1" smtClean="0"/>
          </a:p>
          <a:p>
            <a:pPr eaLnBrk="1" hangingPunct="1">
              <a:buFont typeface="Wingdings 2" pitchFamily="18" charset="2"/>
              <a:buNone/>
            </a:pPr>
            <a:endParaRPr lang="en-US" sz="2000" b="1" smtClean="0"/>
          </a:p>
          <a:p>
            <a:pPr eaLnBrk="1" hangingPunct="1">
              <a:buFont typeface="Wingdings 2" pitchFamily="18" charset="2"/>
              <a:buNone/>
            </a:pPr>
            <a:endParaRPr lang="en-US" sz="2000" b="1" smtClean="0"/>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Higher Order Assessment</a:t>
            </a:r>
          </a:p>
        </p:txBody>
      </p:sp>
      <p:sp>
        <p:nvSpPr>
          <p:cNvPr id="46083" name="Content Placeholder 2"/>
          <p:cNvSpPr>
            <a:spLocks noGrp="1"/>
          </p:cNvSpPr>
          <p:nvPr>
            <p:ph idx="1"/>
          </p:nvPr>
        </p:nvSpPr>
        <p:spPr/>
        <p:txBody>
          <a:bodyPr/>
          <a:lstStyle/>
          <a:p>
            <a:pPr eaLnBrk="1" hangingPunct="1">
              <a:buFont typeface="Wingdings 2" pitchFamily="18" charset="2"/>
              <a:buNone/>
            </a:pPr>
            <a:r>
              <a:rPr lang="en-US" sz="2000" b="1" smtClean="0"/>
              <a:t>Level 4: Analysis</a:t>
            </a:r>
          </a:p>
          <a:p>
            <a:pPr eaLnBrk="1" hangingPunct="1">
              <a:buFont typeface="Wingdings 2" pitchFamily="18" charset="2"/>
              <a:buNone/>
            </a:pPr>
            <a:r>
              <a:rPr lang="en-US" sz="2000" smtClean="0"/>
              <a:t>	At this level students may not have enough vocabulary and language to express responses in English. The tasks at this level that English language learners will be able to complete with some teacher scaffolding are: classify, contrast, compare, categorize, sequence.</a:t>
            </a:r>
          </a:p>
          <a:p>
            <a:pPr eaLnBrk="1" hangingPunct="1">
              <a:buFont typeface="Wingdings 2" pitchFamily="18" charset="2"/>
              <a:buNone/>
            </a:pPr>
            <a:endParaRPr lang="en-US" sz="2000" smtClean="0"/>
          </a:p>
          <a:p>
            <a:pPr eaLnBrk="1" hangingPunct="1">
              <a:buFont typeface="Wingdings 2" pitchFamily="18" charset="2"/>
              <a:buNone/>
            </a:pPr>
            <a:r>
              <a:rPr lang="en-US" sz="2000" b="1" smtClean="0"/>
              <a:t>	Examples: </a:t>
            </a:r>
          </a:p>
          <a:p>
            <a:pPr lvl="1" eaLnBrk="1" hangingPunct="1"/>
            <a:r>
              <a:rPr lang="en-US" sz="1800" smtClean="0"/>
              <a:t>Analyze attributes of a character/concept; create an attributes map.</a:t>
            </a:r>
          </a:p>
          <a:p>
            <a:pPr lvl="1" eaLnBrk="1" hangingPunct="1"/>
            <a:r>
              <a:rPr lang="en-US" sz="1800" smtClean="0"/>
              <a:t>Arrange the characters or events in order by importance.</a:t>
            </a:r>
          </a:p>
          <a:p>
            <a:pPr lvl="1" eaLnBrk="1" hangingPunct="1"/>
            <a:r>
              <a:rPr lang="en-US" sz="1800" smtClean="0"/>
              <a:t>Classify persons, places or things from the story or text on a chart.</a:t>
            </a:r>
          </a:p>
          <a:p>
            <a:pPr lvl="1" eaLnBrk="1" hangingPunct="1"/>
            <a:r>
              <a:rPr lang="en-US" sz="1800" smtClean="0"/>
              <a:t>Separate the causes and effects using a T-char.</a:t>
            </a:r>
          </a:p>
          <a:p>
            <a:pPr lvl="1" eaLnBrk="1" hangingPunct="1"/>
            <a:r>
              <a:rPr lang="en-US" sz="1800" smtClean="0"/>
              <a:t>Infer other possible outcomes from the story or text. </a:t>
            </a:r>
          </a:p>
          <a:p>
            <a:pPr lvl="1" eaLnBrk="1" hangingPunct="1"/>
            <a:r>
              <a:rPr lang="en-US" sz="1800" smtClean="0"/>
              <a:t>Order the sequence of events from beginning to end. </a:t>
            </a:r>
          </a:p>
          <a:p>
            <a:endParaRPr lang="en-US" sz="20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Higher Order Assessment</a:t>
            </a:r>
          </a:p>
        </p:txBody>
      </p:sp>
      <p:sp>
        <p:nvSpPr>
          <p:cNvPr id="47107" name="Content Placeholder 2"/>
          <p:cNvSpPr>
            <a:spLocks noGrp="1"/>
          </p:cNvSpPr>
          <p:nvPr>
            <p:ph idx="1"/>
          </p:nvPr>
        </p:nvSpPr>
        <p:spPr/>
        <p:txBody>
          <a:bodyPr/>
          <a:lstStyle/>
          <a:p>
            <a:pPr eaLnBrk="1" hangingPunct="1">
              <a:buFont typeface="Wingdings 2" pitchFamily="18" charset="2"/>
              <a:buNone/>
            </a:pPr>
            <a:r>
              <a:rPr lang="en-US" b="1" smtClean="0"/>
              <a:t>Level 5: Synthesis</a:t>
            </a:r>
          </a:p>
          <a:p>
            <a:pPr eaLnBrk="1" hangingPunct="1">
              <a:buFont typeface="Wingdings 2" pitchFamily="18" charset="2"/>
              <a:buNone/>
            </a:pPr>
            <a:r>
              <a:rPr lang="en-US" sz="2000" smtClean="0"/>
              <a:t>	At this level students are compiling information together in a different way by combining elements in a new pattern or proposing alternative solutions. ELLs will need teacher support and scaffolding to answer questions at level 5. Synthesis is particularly difficult for ELLs. Students may be able to choose, combine, create, design, develop, imagine, make up, predict, solve, and change.</a:t>
            </a:r>
          </a:p>
          <a:p>
            <a:pPr eaLnBrk="1" hangingPunct="1">
              <a:buFont typeface="Wingdings 2" pitchFamily="18" charset="2"/>
              <a:buNone/>
            </a:pPr>
            <a:r>
              <a:rPr lang="en-US" sz="2000" b="1" smtClean="0"/>
              <a:t>	Examples:</a:t>
            </a:r>
          </a:p>
          <a:p>
            <a:pPr lvl="1" eaLnBrk="1" hangingPunct="1"/>
            <a:r>
              <a:rPr lang="en-US" sz="1800" smtClean="0"/>
              <a:t>Design a poster to make people want to read the story or text.</a:t>
            </a:r>
          </a:p>
          <a:p>
            <a:pPr lvl="1" eaLnBrk="1" hangingPunct="1"/>
            <a:r>
              <a:rPr lang="en-US" sz="1800" smtClean="0"/>
              <a:t>Invent a product that can be used in the story or text.</a:t>
            </a:r>
          </a:p>
          <a:p>
            <a:pPr lvl="1" eaLnBrk="1" hangingPunct="1"/>
            <a:r>
              <a:rPr lang="en-US" sz="1800" smtClean="0"/>
              <a:t>Modify the front cover of the book and give it a different title.</a:t>
            </a:r>
          </a:p>
          <a:p>
            <a:pPr lvl="1" eaLnBrk="1" hangingPunct="1"/>
            <a:r>
              <a:rPr lang="en-US" sz="1800" smtClean="0"/>
              <a:t>Plan a play to illustrate the story or content. </a:t>
            </a:r>
          </a:p>
          <a:p>
            <a:pPr eaLnBrk="1" hangingPunct="1">
              <a:buFont typeface="Wingdings 2" pitchFamily="18" charset="2"/>
              <a:buNone/>
            </a:pPr>
            <a:endParaRPr lang="en-US" sz="2000" smtClean="0"/>
          </a:p>
          <a:p>
            <a:pPr eaLnBrk="1" hangingPunct="1">
              <a:buFont typeface="Wingdings 2" pitchFamily="18" charset="2"/>
              <a:buNone/>
            </a:pPr>
            <a:endParaRPr lang="en-US" sz="2000"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Higher Order Assessment</a:t>
            </a:r>
          </a:p>
        </p:txBody>
      </p:sp>
      <p:sp>
        <p:nvSpPr>
          <p:cNvPr id="48131" name="Content Placeholder 2"/>
          <p:cNvSpPr>
            <a:spLocks noGrp="1"/>
          </p:cNvSpPr>
          <p:nvPr>
            <p:ph idx="1"/>
          </p:nvPr>
        </p:nvSpPr>
        <p:spPr/>
        <p:txBody>
          <a:bodyPr/>
          <a:lstStyle/>
          <a:p>
            <a:pPr eaLnBrk="1" hangingPunct="1">
              <a:buFont typeface="Wingdings 2" pitchFamily="18" charset="2"/>
              <a:buNone/>
            </a:pPr>
            <a:r>
              <a:rPr lang="en-US" sz="2000" b="1" smtClean="0"/>
              <a:t>Level VI: Evaluation</a:t>
            </a:r>
          </a:p>
          <a:p>
            <a:pPr eaLnBrk="1" hangingPunct="1">
              <a:buFont typeface="Wingdings 2" pitchFamily="18" charset="2"/>
              <a:buNone/>
            </a:pPr>
            <a:r>
              <a:rPr lang="en-US" sz="2000" smtClean="0"/>
              <a:t>	Questions at this level of Bloom’s taxonomy can be modified so that the langue is simplified but the task remains the same. English language learners can learn to give opinions, make judgments about the action in a story and evaluate the work of an author. The vocabulary usually associated with evaluation may need to be simplified. </a:t>
            </a:r>
          </a:p>
          <a:p>
            <a:pPr eaLnBrk="1" hangingPunct="1">
              <a:buFont typeface="Wingdings 2" pitchFamily="18" charset="2"/>
              <a:buNone/>
            </a:pPr>
            <a:endParaRPr lang="en-US" sz="2000" smtClean="0"/>
          </a:p>
          <a:p>
            <a:pPr eaLnBrk="1" hangingPunct="1">
              <a:buFont typeface="Wingdings 2" pitchFamily="18" charset="2"/>
              <a:buNone/>
            </a:pPr>
            <a:r>
              <a:rPr lang="en-US" sz="2000" b="1" smtClean="0"/>
              <a:t>Examples: </a:t>
            </a:r>
          </a:p>
          <a:p>
            <a:pPr eaLnBrk="1" hangingPunct="1"/>
            <a:r>
              <a:rPr lang="en-US" sz="2000" smtClean="0"/>
              <a:t>Grade other authors and their books, describe criteria for grade.</a:t>
            </a:r>
          </a:p>
          <a:p>
            <a:pPr eaLnBrk="1" hangingPunct="1"/>
            <a:r>
              <a:rPr lang="en-US" sz="2000" smtClean="0"/>
              <a:t>Rank favorite events read and tell why you rank them in that order.</a:t>
            </a:r>
          </a:p>
          <a:p>
            <a:pPr eaLnBrk="1" hangingPunct="1"/>
            <a:r>
              <a:rPr lang="en-US" sz="2000" smtClean="0"/>
              <a:t>Judge whether or not characters should have acted as they did.</a:t>
            </a:r>
          </a:p>
          <a:p>
            <a:pPr eaLnBrk="1" hangingPunct="1"/>
            <a:r>
              <a:rPr lang="en-US" sz="2000" smtClean="0"/>
              <a:t>Recommend why the book should be read by others and why not.</a:t>
            </a:r>
          </a:p>
          <a:p>
            <a:pPr eaLnBrk="1" hangingPunct="1"/>
            <a:r>
              <a:rPr lang="en-US" sz="2000" smtClean="0"/>
              <a:t>Measure the effectiveness of the author’s purpose using criteria.</a:t>
            </a:r>
          </a:p>
          <a:p>
            <a:pPr eaLnBrk="1" hangingPunct="1"/>
            <a:endParaRPr lang="en-US" sz="2000" smtClean="0"/>
          </a:p>
          <a:p>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blooms.pbworks.com/f/bloomwheel3.gif"/>
          <p:cNvPicPr>
            <a:picLocks noChangeAspect="1" noChangeArrowheads="1"/>
          </p:cNvPicPr>
          <p:nvPr/>
        </p:nvPicPr>
        <p:blipFill>
          <a:blip r:embed="rId2" cstate="print"/>
          <a:srcRect/>
          <a:stretch>
            <a:fillRect/>
          </a:stretch>
        </p:blipFill>
        <p:spPr bwMode="auto">
          <a:xfrm>
            <a:off x="609600" y="0"/>
            <a:ext cx="8153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Let’s Practice!</a:t>
            </a:r>
          </a:p>
        </p:txBody>
      </p:sp>
      <p:sp>
        <p:nvSpPr>
          <p:cNvPr id="50179" name="Content Placeholder 2"/>
          <p:cNvSpPr>
            <a:spLocks noGrp="1"/>
          </p:cNvSpPr>
          <p:nvPr>
            <p:ph idx="1"/>
          </p:nvPr>
        </p:nvSpPr>
        <p:spPr/>
        <p:txBody>
          <a:bodyPr/>
          <a:lstStyle/>
          <a:p>
            <a:pPr marL="514350" indent="-514350">
              <a:buFont typeface="Wingdings 2" pitchFamily="18" charset="2"/>
              <a:buAutoNum type="arabicPeriod"/>
            </a:pPr>
            <a:r>
              <a:rPr lang="en-US" smtClean="0"/>
              <a:t>Divide into groups by grade level and/or content area.</a:t>
            </a:r>
          </a:p>
          <a:p>
            <a:pPr marL="514350" indent="-514350">
              <a:buFont typeface="Wingdings 2" pitchFamily="18" charset="2"/>
              <a:buAutoNum type="arabicPeriod"/>
            </a:pPr>
            <a:r>
              <a:rPr lang="en-US" smtClean="0"/>
              <a:t>Select a topic or content concept you will teach.</a:t>
            </a:r>
          </a:p>
          <a:p>
            <a:pPr marL="514350" indent="-514350">
              <a:buFont typeface="Wingdings 2" pitchFamily="18" charset="2"/>
              <a:buAutoNum type="arabicPeriod"/>
            </a:pPr>
            <a:r>
              <a:rPr lang="en-US" smtClean="0"/>
              <a:t>Write a question for each level of Bloom’s Taxonomy related to this content concept that could be used with students of lower English proficiency.</a:t>
            </a:r>
          </a:p>
          <a:p>
            <a:pPr marL="514350" indent="-514350">
              <a:buFont typeface="Wingdings 2" pitchFamily="18" charset="2"/>
              <a:buAutoNum type="arabicPeriod"/>
            </a:pPr>
            <a:r>
              <a:rPr lang="en-US" smtClean="0"/>
              <a:t>Report to the group.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algn="ctr" eaLnBrk="1" fontAlgn="auto" hangingPunct="1">
              <a:spcAft>
                <a:spcPts val="0"/>
              </a:spcAft>
              <a:defRPr/>
            </a:pPr>
            <a:r>
              <a:rPr lang="en-US" dirty="0" smtClean="0">
                <a:solidFill>
                  <a:schemeClr val="tx2">
                    <a:tint val="100000"/>
                    <a:shade val="90000"/>
                    <a:satMod val="250000"/>
                    <a:alpha val="100000"/>
                  </a:schemeClr>
                </a:solidFill>
              </a:rPr>
              <a:t>Higher Order Sentence Stems </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for ELLs</a:t>
            </a:r>
            <a:endParaRPr lang="en-US" dirty="0">
              <a:solidFill>
                <a:schemeClr val="tx2">
                  <a:tint val="100000"/>
                  <a:shade val="90000"/>
                  <a:satMod val="250000"/>
                  <a:alpha val="100000"/>
                </a:schemeClr>
              </a:solidFill>
            </a:endParaRPr>
          </a:p>
        </p:txBody>
      </p:sp>
      <p:sp>
        <p:nvSpPr>
          <p:cNvPr id="3" name="Text Placeholder 2"/>
          <p:cNvSpPr>
            <a:spLocks noGrp="1"/>
          </p:cNvSpPr>
          <p:nvPr>
            <p:ph idx="1"/>
          </p:nvPr>
        </p:nvSpPr>
        <p:spPr/>
        <p:txBody>
          <a:bodyPr>
            <a:normAutofit fontScale="85000" lnSpcReduction="10000"/>
          </a:bodyPr>
          <a:lstStyle/>
          <a:p>
            <a:pPr marL="274320" indent="-274320" eaLnBrk="1" fontAlgn="auto" hangingPunct="1">
              <a:spcBef>
                <a:spcPts val="580"/>
              </a:spcBef>
              <a:spcAft>
                <a:spcPts val="0"/>
              </a:spcAft>
              <a:buClr>
                <a:schemeClr val="accent3"/>
              </a:buClr>
              <a:buFont typeface="Wingdings 2"/>
              <a:buNone/>
              <a:defRPr/>
            </a:pPr>
            <a:r>
              <a:rPr lang="en-US" dirty="0" smtClean="0"/>
              <a:t>	Students can answer questions on increasingly sophisticated levels of cognition using the following prompts:</a:t>
            </a:r>
          </a:p>
          <a:p>
            <a:pPr marL="274320" indent="-274320" eaLnBrk="1" fontAlgn="auto" hangingPunct="1">
              <a:spcBef>
                <a:spcPts val="580"/>
              </a:spcBef>
              <a:spcAft>
                <a:spcPts val="0"/>
              </a:spcAft>
              <a:buClr>
                <a:schemeClr val="accent3"/>
              </a:buClr>
              <a:buFont typeface="Wingdings 2"/>
              <a:buChar char=""/>
              <a:defRPr/>
            </a:pPr>
            <a:endParaRPr lang="en-US" dirty="0" smtClean="0"/>
          </a:p>
          <a:p>
            <a:pPr marL="274320" indent="-274320" eaLnBrk="1" fontAlgn="auto" hangingPunct="1">
              <a:spcBef>
                <a:spcPts val="580"/>
              </a:spcBef>
              <a:spcAft>
                <a:spcPts val="0"/>
              </a:spcAft>
              <a:buClr>
                <a:schemeClr val="accent3"/>
              </a:buClr>
              <a:buFont typeface="Wingdings 2"/>
              <a:buChar char=""/>
              <a:defRPr/>
            </a:pPr>
            <a:r>
              <a:rPr lang="en-US" b="1" i="1" dirty="0" smtClean="0"/>
              <a:t>Knowledge: </a:t>
            </a:r>
            <a:r>
              <a:rPr lang="en-US" i="1" dirty="0" smtClean="0"/>
              <a:t> </a:t>
            </a:r>
            <a:r>
              <a:rPr lang="en-US" dirty="0" smtClean="0"/>
              <a:t>The definition of (topic) is __________________.</a:t>
            </a:r>
          </a:p>
          <a:p>
            <a:pPr marL="274320" indent="-274320" eaLnBrk="1" fontAlgn="auto" hangingPunct="1">
              <a:spcBef>
                <a:spcPts val="580"/>
              </a:spcBef>
              <a:spcAft>
                <a:spcPts val="0"/>
              </a:spcAft>
              <a:buClr>
                <a:schemeClr val="accent3"/>
              </a:buClr>
              <a:buFont typeface="Wingdings 2"/>
              <a:buChar char=""/>
              <a:defRPr/>
            </a:pPr>
            <a:r>
              <a:rPr lang="en-US" b="1" i="1" dirty="0" smtClean="0"/>
              <a:t>Comprehension: </a:t>
            </a:r>
            <a:r>
              <a:rPr lang="en-US" dirty="0" smtClean="0"/>
              <a:t>(Topic) can be explained as ______________.</a:t>
            </a:r>
          </a:p>
          <a:p>
            <a:pPr marL="274320" indent="-274320" eaLnBrk="1" fontAlgn="auto" hangingPunct="1">
              <a:spcBef>
                <a:spcPts val="580"/>
              </a:spcBef>
              <a:spcAft>
                <a:spcPts val="0"/>
              </a:spcAft>
              <a:buClr>
                <a:schemeClr val="accent3"/>
              </a:buClr>
              <a:buFont typeface="Wingdings 2"/>
              <a:buChar char=""/>
              <a:defRPr/>
            </a:pPr>
            <a:r>
              <a:rPr lang="en-US" b="1" i="1" dirty="0" smtClean="0"/>
              <a:t>Application: </a:t>
            </a:r>
            <a:r>
              <a:rPr lang="en-US" i="1" dirty="0" smtClean="0"/>
              <a:t> </a:t>
            </a:r>
            <a:r>
              <a:rPr lang="en-US" dirty="0" smtClean="0"/>
              <a:t>An example of (topic) is ___________________.</a:t>
            </a:r>
          </a:p>
          <a:p>
            <a:pPr marL="274320" indent="-274320" eaLnBrk="1" fontAlgn="auto" hangingPunct="1">
              <a:spcBef>
                <a:spcPts val="580"/>
              </a:spcBef>
              <a:spcAft>
                <a:spcPts val="0"/>
              </a:spcAft>
              <a:buClr>
                <a:schemeClr val="accent3"/>
              </a:buClr>
              <a:buFont typeface="Wingdings 2"/>
              <a:buChar char=""/>
              <a:defRPr/>
            </a:pPr>
            <a:r>
              <a:rPr lang="en-US" b="1" i="1" dirty="0" smtClean="0"/>
              <a:t>Analysis:</a:t>
            </a:r>
            <a:r>
              <a:rPr lang="en-US" b="1" dirty="0" smtClean="0"/>
              <a:t> </a:t>
            </a:r>
            <a:r>
              <a:rPr lang="en-US" dirty="0" smtClean="0"/>
              <a:t>(Topic) can be compared to ____________________.</a:t>
            </a:r>
          </a:p>
          <a:p>
            <a:pPr marL="274320" indent="-274320" eaLnBrk="1" fontAlgn="auto" hangingPunct="1">
              <a:spcBef>
                <a:spcPts val="580"/>
              </a:spcBef>
              <a:spcAft>
                <a:spcPts val="0"/>
              </a:spcAft>
              <a:buClr>
                <a:schemeClr val="accent3"/>
              </a:buClr>
              <a:buFont typeface="Wingdings 2"/>
              <a:buChar char=""/>
              <a:defRPr/>
            </a:pPr>
            <a:r>
              <a:rPr lang="en-US" b="1" i="1" dirty="0" smtClean="0"/>
              <a:t>Synthesis:  </a:t>
            </a:r>
            <a:r>
              <a:rPr lang="en-US" dirty="0" smtClean="0"/>
              <a:t>If I create a diagram of (topic) I would include _______ ____in my diagram. </a:t>
            </a:r>
          </a:p>
          <a:p>
            <a:pPr marL="274320" indent="-274320" eaLnBrk="1" fontAlgn="auto" hangingPunct="1">
              <a:spcBef>
                <a:spcPts val="580"/>
              </a:spcBef>
              <a:spcAft>
                <a:spcPts val="0"/>
              </a:spcAft>
              <a:buClr>
                <a:schemeClr val="accent3"/>
              </a:buClr>
              <a:buFont typeface="Wingdings 2"/>
              <a:buChar char=""/>
              <a:defRPr/>
            </a:pPr>
            <a:r>
              <a:rPr lang="en-US" b="1" i="1" dirty="0" smtClean="0"/>
              <a:t>Evaluation:</a:t>
            </a:r>
            <a:r>
              <a:rPr lang="en-US" b="1" dirty="0" smtClean="0"/>
              <a:t> </a:t>
            </a:r>
            <a:r>
              <a:rPr lang="en-US" dirty="0" smtClean="0"/>
              <a:t>We can conclude that (topic) _______________. </a:t>
            </a:r>
            <a:endParaRPr lang="en-US" b="1" dirty="0" smtClean="0"/>
          </a:p>
          <a:p>
            <a:pPr marL="274320" indent="-274320" eaLnBrk="1" fontAlgn="auto" hangingPunct="1">
              <a:spcBef>
                <a:spcPts val="580"/>
              </a:spcBef>
              <a:spcAft>
                <a:spcPts val="0"/>
              </a:spcAft>
              <a:buClr>
                <a:schemeClr val="accent3"/>
              </a:buClr>
              <a:buFont typeface="Wingdings 2"/>
              <a:buChar char=""/>
              <a:defRPr/>
            </a:pPr>
            <a:endParaRPr lang="en-US" dirty="0" smtClean="0"/>
          </a:p>
          <a:p>
            <a:pPr marL="274320" indent="-274320" eaLnBrk="1" fontAlgn="auto" hangingPunct="1">
              <a:spcBef>
                <a:spcPts val="580"/>
              </a:spcBef>
              <a:spcAft>
                <a:spcPts val="0"/>
              </a:spcAft>
              <a:buClr>
                <a:schemeClr val="accent3"/>
              </a:buClr>
              <a:buFont typeface="Wingdings 2"/>
              <a:buChar char=""/>
              <a:defRPr/>
            </a:pP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Scaffolding Techniques for ELLs</a:t>
            </a:r>
          </a:p>
        </p:txBody>
      </p:sp>
      <p:sp>
        <p:nvSpPr>
          <p:cNvPr id="52227" name="Content Placeholder 2"/>
          <p:cNvSpPr>
            <a:spLocks noGrp="1"/>
          </p:cNvSpPr>
          <p:nvPr>
            <p:ph idx="1"/>
          </p:nvPr>
        </p:nvSpPr>
        <p:spPr/>
        <p:txBody>
          <a:bodyPr/>
          <a:lstStyle/>
          <a:p>
            <a:r>
              <a:rPr lang="en-US" sz="1800" dirty="0" smtClean="0"/>
              <a:t>Simplifying the language: The teacher can simplify the language by shortening selections, speaking in the present tense, and avoiding the use of idioms. </a:t>
            </a:r>
          </a:p>
          <a:p>
            <a:r>
              <a:rPr lang="en-US" sz="1800" dirty="0" smtClean="0"/>
              <a:t>Asking for completion, not generation: The teacher can have students choose answers from a list or complete a partially finished outline or paragraph. </a:t>
            </a:r>
          </a:p>
          <a:p>
            <a:r>
              <a:rPr lang="en-US" sz="1800" dirty="0" smtClean="0"/>
              <a:t>Using visuals: The teacher can present information and ask for students to respond through the use of graphic organizers, tables, charts, outlines, and graphs</a:t>
            </a:r>
          </a:p>
          <a:p>
            <a:r>
              <a:rPr lang="en-US" sz="1800" dirty="0" smtClean="0"/>
              <a:t>Provide anchor charts with vocabulary that students can refer to when answering a question. </a:t>
            </a:r>
          </a:p>
          <a:p>
            <a:r>
              <a:rPr lang="en-US" sz="1800" dirty="0" smtClean="0"/>
              <a:t>Always show students the outcome or product </a:t>
            </a:r>
            <a:r>
              <a:rPr lang="en-US" sz="1800" i="1" dirty="0" smtClean="0"/>
              <a:t>before</a:t>
            </a:r>
            <a:r>
              <a:rPr lang="en-US" sz="1800" dirty="0" smtClean="0"/>
              <a:t> they do it. If a teacher assigns a persuasive essay or inquiry-based science project, a model should be presented side-by-side with a criteria chart or rubric. You can guide students through each step of the process, model in-hand of the finished product.</a:t>
            </a:r>
          </a:p>
          <a:p>
            <a:endParaRPr lang="en-US" dirty="0" smtClean="0"/>
          </a:p>
          <a:p>
            <a:endParaRPr lang="en-US" dirty="0" smtClean="0"/>
          </a:p>
          <a:p>
            <a:pPr>
              <a:buFont typeface="Wingdings 2" pitchFamily="18"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Objectives</a:t>
            </a:r>
          </a:p>
        </p:txBody>
      </p:sp>
      <p:sp>
        <p:nvSpPr>
          <p:cNvPr id="53251" name="Content Placeholder 2"/>
          <p:cNvSpPr>
            <a:spLocks noGrp="1"/>
          </p:cNvSpPr>
          <p:nvPr>
            <p:ph idx="1"/>
          </p:nvPr>
        </p:nvSpPr>
        <p:spPr/>
        <p:txBody>
          <a:bodyPr/>
          <a:lstStyle/>
          <a:p>
            <a:pPr eaLnBrk="1" hangingPunct="1">
              <a:buFont typeface="Wingdings 2" pitchFamily="18" charset="2"/>
              <a:buNone/>
            </a:pPr>
            <a:r>
              <a:rPr lang="en-US" sz="2000" b="1" smtClean="0"/>
              <a:t>Content Objectives:</a:t>
            </a:r>
          </a:p>
          <a:p>
            <a:pPr eaLnBrk="1" hangingPunct="1"/>
            <a:r>
              <a:rPr lang="en-US" sz="2000" smtClean="0"/>
              <a:t>We will evaluate vocabulary taught in the classroom.  </a:t>
            </a:r>
          </a:p>
          <a:p>
            <a:pPr eaLnBrk="1" hangingPunct="1"/>
            <a:r>
              <a:rPr lang="en-US" sz="2000" smtClean="0"/>
              <a:t>We will examine vocabulary strategies for ELLs.</a:t>
            </a:r>
          </a:p>
          <a:p>
            <a:pPr eaLnBrk="1" hangingPunct="1"/>
            <a:r>
              <a:rPr lang="en-US" sz="2000" smtClean="0"/>
              <a:t>We will investigate higher order assessment of ELLs.</a:t>
            </a:r>
          </a:p>
          <a:p>
            <a:pPr eaLnBrk="1" hangingPunct="1">
              <a:buFont typeface="Wingdings 2" pitchFamily="18" charset="2"/>
              <a:buNone/>
            </a:pPr>
            <a:endParaRPr lang="en-US" sz="2000" smtClean="0"/>
          </a:p>
          <a:p>
            <a:pPr eaLnBrk="1" hangingPunct="1">
              <a:buFont typeface="Wingdings 2" pitchFamily="18" charset="2"/>
              <a:buNone/>
            </a:pPr>
            <a:r>
              <a:rPr lang="en-US" sz="2000" b="1" smtClean="0"/>
              <a:t>Language Objectives:</a:t>
            </a:r>
          </a:p>
          <a:p>
            <a:pPr eaLnBrk="1" hangingPunct="1"/>
            <a:r>
              <a:rPr lang="en-US" sz="2000" smtClean="0"/>
              <a:t>We will discuss and write essential vocabulary to be taught in a lesson.</a:t>
            </a:r>
          </a:p>
          <a:p>
            <a:pPr eaLnBrk="1" hangingPunct="1"/>
            <a:r>
              <a:rPr lang="en-US" sz="2000" smtClean="0"/>
              <a:t>We will discuss vocabulary strategies for ELLs. </a:t>
            </a:r>
          </a:p>
          <a:p>
            <a:pPr eaLnBrk="1" hangingPunct="1"/>
            <a:r>
              <a:rPr lang="en-US" sz="2000" smtClean="0"/>
              <a:t>We will write higher order assessment questions for ELLs.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BICS</a:t>
            </a:r>
          </a:p>
        </p:txBody>
      </p:sp>
      <p:sp>
        <p:nvSpPr>
          <p:cNvPr id="9219" name="Content Placeholder 2"/>
          <p:cNvSpPr>
            <a:spLocks noGrp="1"/>
          </p:cNvSpPr>
          <p:nvPr>
            <p:ph idx="1"/>
          </p:nvPr>
        </p:nvSpPr>
        <p:spPr/>
        <p:txBody>
          <a:bodyPr/>
          <a:lstStyle/>
          <a:p>
            <a:pPr eaLnBrk="1" hangingPunct="1"/>
            <a:r>
              <a:rPr lang="en-US" dirty="0" smtClean="0"/>
              <a:t>Basic Interpersonal Communication Skills</a:t>
            </a:r>
          </a:p>
          <a:p>
            <a:pPr eaLnBrk="1" hangingPunct="1"/>
            <a:r>
              <a:rPr lang="en-US" dirty="0" smtClean="0"/>
              <a:t>Involves using language for social, face-to-face and every day situations.</a:t>
            </a:r>
          </a:p>
          <a:p>
            <a:pPr eaLnBrk="1" hangingPunct="1"/>
            <a:r>
              <a:rPr lang="en-US" dirty="0" smtClean="0"/>
              <a:t>Highly contextualized and provides lots of clues for comprehension.</a:t>
            </a:r>
          </a:p>
          <a:p>
            <a:pPr eaLnBrk="1" hangingPunct="1"/>
            <a:r>
              <a:rPr lang="en-US" dirty="0" smtClean="0"/>
              <a:t>Takes 0-2 years to acquire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Tickets Out</a:t>
            </a:r>
          </a:p>
        </p:txBody>
      </p:sp>
      <p:sp>
        <p:nvSpPr>
          <p:cNvPr id="54275" name="Content Placeholder 2"/>
          <p:cNvSpPr>
            <a:spLocks noGrp="1"/>
          </p:cNvSpPr>
          <p:nvPr>
            <p:ph idx="1"/>
          </p:nvPr>
        </p:nvSpPr>
        <p:spPr/>
        <p:txBody>
          <a:bodyPr/>
          <a:lstStyle/>
          <a:p>
            <a:r>
              <a:rPr lang="en-US" sz="2800" dirty="0" smtClean="0"/>
              <a:t>I think…</a:t>
            </a:r>
          </a:p>
          <a:p>
            <a:r>
              <a:rPr lang="en-US" sz="2800" dirty="0" smtClean="0"/>
              <a:t>I wonder…</a:t>
            </a:r>
          </a:p>
          <a:p>
            <a:r>
              <a:rPr lang="en-US" sz="2800" dirty="0" smtClean="0"/>
              <a:t>I feel…</a:t>
            </a:r>
          </a:p>
          <a:p>
            <a:r>
              <a:rPr lang="en-US" sz="2800" dirty="0" smtClean="0"/>
              <a:t>I want to learn more about…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CALP</a:t>
            </a:r>
          </a:p>
        </p:txBody>
      </p:sp>
      <p:sp>
        <p:nvSpPr>
          <p:cNvPr id="10243" name="Content Placeholder 2"/>
          <p:cNvSpPr>
            <a:spLocks noGrp="1"/>
          </p:cNvSpPr>
          <p:nvPr>
            <p:ph idx="1"/>
          </p:nvPr>
        </p:nvSpPr>
        <p:spPr/>
        <p:txBody>
          <a:bodyPr/>
          <a:lstStyle/>
          <a:p>
            <a:pPr eaLnBrk="1" hangingPunct="1"/>
            <a:r>
              <a:rPr lang="en-US" dirty="0" smtClean="0"/>
              <a:t>Cognitive Academic Language Proficiency</a:t>
            </a:r>
          </a:p>
          <a:p>
            <a:pPr eaLnBrk="1" hangingPunct="1"/>
            <a:r>
              <a:rPr lang="en-US" dirty="0" smtClean="0"/>
              <a:t>Involves language skills and functions of an academic or cognitive nature.</a:t>
            </a:r>
          </a:p>
          <a:p>
            <a:pPr eaLnBrk="1" hangingPunct="1"/>
            <a:r>
              <a:rPr lang="en-US" dirty="0" smtClean="0"/>
              <a:t>Language needed to accomplish academic tasks.</a:t>
            </a:r>
          </a:p>
          <a:p>
            <a:pPr eaLnBrk="1" hangingPunct="1"/>
            <a:r>
              <a:rPr lang="en-US" dirty="0" smtClean="0"/>
              <a:t>Takes about 7-10 years to acquire.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Building Background</a:t>
            </a:r>
          </a:p>
        </p:txBody>
      </p:sp>
      <p:sp>
        <p:nvSpPr>
          <p:cNvPr id="11267" name="Content Placeholder 2"/>
          <p:cNvSpPr>
            <a:spLocks noGrp="1"/>
          </p:cNvSpPr>
          <p:nvPr>
            <p:ph idx="1"/>
          </p:nvPr>
        </p:nvSpPr>
        <p:spPr/>
        <p:txBody>
          <a:bodyPr/>
          <a:lstStyle/>
          <a:p>
            <a:pPr eaLnBrk="1" hangingPunct="1"/>
            <a:r>
              <a:rPr lang="en-US" smtClean="0"/>
              <a:t>What is your process for selecting what vocabulary to teach in your classroom?</a:t>
            </a:r>
          </a:p>
          <a:p>
            <a:pPr eaLnBrk="1" hangingPunct="1">
              <a:buFont typeface="Wingdings 2" pitchFamily="18" charset="2"/>
              <a:buNone/>
            </a:pPr>
            <a:endParaRPr lang="en-US" smtClean="0"/>
          </a:p>
          <a:p>
            <a:pPr eaLnBrk="1" hangingPunct="1"/>
            <a:r>
              <a:rPr lang="en-US" smtClean="0"/>
              <a:t>What types of vocabulary words do you focus on?</a:t>
            </a:r>
          </a:p>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Wingdings 2" pitchFamily="18" charset="2"/>
              <a:buNone/>
            </a:pPr>
            <a:r>
              <a:rPr lang="en-US" smtClean="0"/>
              <a:t>Think-Write-Pair-Share</a:t>
            </a:r>
          </a:p>
          <a:p>
            <a:pPr eaLnBrk="1" hangingPunct="1"/>
            <a:endParaRPr lang="en-US" smtClean="0"/>
          </a:p>
          <a:p>
            <a:pPr eaLnBrk="1" hangingPunct="1">
              <a:buFont typeface="Wingdings 2" pitchFamily="18" charset="2"/>
              <a:buNone/>
            </a:pPr>
            <a:endParaRPr lang="en-US"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marL="54864" eaLnBrk="1" fontAlgn="auto" hangingPunct="1">
              <a:spcAft>
                <a:spcPts val="0"/>
              </a:spcAft>
              <a:defRPr/>
            </a:pPr>
            <a:r>
              <a:rPr lang="en-US" smtClean="0">
                <a:solidFill>
                  <a:schemeClr val="tx2">
                    <a:tint val="100000"/>
                    <a:shade val="90000"/>
                    <a:satMod val="250000"/>
                    <a:alpha val="100000"/>
                  </a:schemeClr>
                </a:solidFill>
              </a:rPr>
              <a:t>The Three Tiers of Vocabulary</a:t>
            </a:r>
          </a:p>
        </p:txBody>
      </p:sp>
      <p:sp>
        <p:nvSpPr>
          <p:cNvPr id="12291" name="Text Placeholder 2"/>
          <p:cNvSpPr>
            <a:spLocks noGrp="1"/>
          </p:cNvSpPr>
          <p:nvPr>
            <p:ph idx="1"/>
          </p:nvPr>
        </p:nvSpPr>
        <p:spPr/>
        <p:txBody>
          <a:bodyPr/>
          <a:lstStyle/>
          <a:p>
            <a:pPr eaLnBrk="1" hangingPunct="1">
              <a:spcBef>
                <a:spcPct val="0"/>
              </a:spcBef>
              <a:buFont typeface="Wingdings 2" pitchFamily="18" charset="2"/>
              <a:buChar char=""/>
            </a:pPr>
            <a:r>
              <a:rPr lang="en-US" dirty="0" smtClean="0"/>
              <a:t>Tier 1: </a:t>
            </a:r>
            <a:r>
              <a:rPr lang="en-US" b="1" dirty="0" smtClean="0">
                <a:solidFill>
                  <a:schemeClr val="accent2"/>
                </a:solidFill>
              </a:rPr>
              <a:t>Common Words </a:t>
            </a:r>
            <a:r>
              <a:rPr lang="en-US" dirty="0" smtClean="0"/>
              <a:t>such as simple nouns, verbs, high-frequency words, and sight words.</a:t>
            </a:r>
          </a:p>
          <a:p>
            <a:pPr eaLnBrk="1" hangingPunct="1">
              <a:spcBef>
                <a:spcPct val="0"/>
              </a:spcBef>
              <a:buFont typeface="Wingdings 2" pitchFamily="18" charset="2"/>
              <a:buNone/>
            </a:pPr>
            <a:r>
              <a:rPr lang="en-US" dirty="0" smtClean="0"/>
              <a:t>	- </a:t>
            </a:r>
            <a:r>
              <a:rPr lang="en-US" sz="2000" dirty="0" smtClean="0"/>
              <a:t>Examples: eye, travel, butterfly, paint brush</a:t>
            </a:r>
          </a:p>
          <a:p>
            <a:pPr eaLnBrk="1" hangingPunct="1">
              <a:spcBef>
                <a:spcPct val="0"/>
              </a:spcBef>
              <a:buFont typeface="Wingdings 2" pitchFamily="18" charset="2"/>
              <a:buChar char=""/>
            </a:pPr>
            <a:r>
              <a:rPr lang="en-US" dirty="0" smtClean="0"/>
              <a:t>Tier 2: </a:t>
            </a:r>
            <a:r>
              <a:rPr lang="en-US" b="1" dirty="0" smtClean="0">
                <a:solidFill>
                  <a:schemeClr val="accent2"/>
                </a:solidFill>
              </a:rPr>
              <a:t>Academic Words</a:t>
            </a:r>
            <a:r>
              <a:rPr lang="en-US" dirty="0" smtClean="0">
                <a:solidFill>
                  <a:schemeClr val="accent2"/>
                </a:solidFill>
              </a:rPr>
              <a:t> </a:t>
            </a:r>
            <a:r>
              <a:rPr lang="en-US" dirty="0" smtClean="0"/>
              <a:t>commonly found in school texts but not in general conversations. Needed to comprehend academic text and class discourse.</a:t>
            </a:r>
          </a:p>
          <a:p>
            <a:pPr eaLnBrk="1" hangingPunct="1">
              <a:spcBef>
                <a:spcPct val="0"/>
              </a:spcBef>
              <a:buFont typeface="Wingdings 2" pitchFamily="18" charset="2"/>
              <a:buNone/>
            </a:pPr>
            <a:r>
              <a:rPr lang="en-US" b="1" dirty="0" smtClean="0"/>
              <a:t>	</a:t>
            </a:r>
            <a:r>
              <a:rPr lang="en-US" dirty="0" smtClean="0"/>
              <a:t>- </a:t>
            </a:r>
            <a:r>
              <a:rPr lang="en-US" sz="2000" dirty="0" smtClean="0"/>
              <a:t>Examples: support, demonstrate, category, estimate</a:t>
            </a:r>
          </a:p>
          <a:p>
            <a:pPr eaLnBrk="1" hangingPunct="1">
              <a:spcBef>
                <a:spcPct val="0"/>
              </a:spcBef>
              <a:buFont typeface="Wingdings 2" pitchFamily="18" charset="2"/>
              <a:buChar char=""/>
            </a:pPr>
            <a:r>
              <a:rPr lang="en-US" dirty="0" smtClean="0"/>
              <a:t>Tier 3: </a:t>
            </a:r>
            <a:r>
              <a:rPr lang="en-US" b="1" dirty="0" smtClean="0">
                <a:solidFill>
                  <a:schemeClr val="accent2"/>
                </a:solidFill>
              </a:rPr>
              <a:t>Content Words</a:t>
            </a:r>
            <a:r>
              <a:rPr lang="en-US" dirty="0" smtClean="0">
                <a:solidFill>
                  <a:schemeClr val="accent2"/>
                </a:solidFill>
              </a:rPr>
              <a:t> </a:t>
            </a:r>
            <a:r>
              <a:rPr lang="en-US" dirty="0" smtClean="0"/>
              <a:t>found </a:t>
            </a:r>
            <a:r>
              <a:rPr lang="en-US" b="1" dirty="0" smtClean="0"/>
              <a:t>rarely</a:t>
            </a:r>
            <a:r>
              <a:rPr lang="en-US" dirty="0" smtClean="0"/>
              <a:t> in school texts </a:t>
            </a:r>
            <a:r>
              <a:rPr lang="en-US" b="1" dirty="0" smtClean="0"/>
              <a:t>except in particular texts.</a:t>
            </a:r>
          </a:p>
          <a:p>
            <a:pPr eaLnBrk="1" hangingPunct="1">
              <a:spcBef>
                <a:spcPct val="0"/>
              </a:spcBef>
              <a:buFont typeface="Wingdings 2" pitchFamily="18" charset="2"/>
              <a:buNone/>
            </a:pPr>
            <a:r>
              <a:rPr lang="en-US" b="1" dirty="0" smtClean="0"/>
              <a:t>	</a:t>
            </a:r>
            <a:r>
              <a:rPr lang="en-US" dirty="0" smtClean="0"/>
              <a:t>- </a:t>
            </a:r>
            <a:r>
              <a:rPr lang="en-US" sz="2000" dirty="0" smtClean="0"/>
              <a:t>Examples: spectrometer, equilateral, bayonet, tempera</a:t>
            </a:r>
            <a:endParaRPr lang="en-US" sz="2000" b="1" dirty="0" smtClean="0"/>
          </a:p>
          <a:p>
            <a:pPr eaLnBrk="1" hangingPunct="1">
              <a:spcBef>
                <a:spcPct val="0"/>
              </a:spcBef>
              <a:buFont typeface="Wingdings 2" pitchFamily="18" charset="2"/>
              <a:buChar char=""/>
            </a:pPr>
            <a:endParaRPr lang="en-US" b="1" dirty="0" smtClean="0"/>
          </a:p>
          <a:p>
            <a:pPr eaLnBrk="1" hangingPunct="1">
              <a:spcBef>
                <a:spcPct val="0"/>
              </a:spcBef>
              <a:buFont typeface="Wingdings 2" pitchFamily="18" charset="2"/>
              <a:buChar char=""/>
            </a:pPr>
            <a:endParaRPr lang="en-US" b="1"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p:txBody>
          <a:bodyPr/>
          <a:lstStyle/>
          <a:p>
            <a:r>
              <a:rPr lang="en-US" dirty="0" smtClean="0"/>
              <a:t>Read the passage “A Change in Climate”</a:t>
            </a:r>
          </a:p>
          <a:p>
            <a:r>
              <a:rPr lang="en-US" dirty="0" smtClean="0"/>
              <a:t>Divide a piece of paper into 3 columns</a:t>
            </a:r>
          </a:p>
          <a:p>
            <a:r>
              <a:rPr lang="en-US" dirty="0" smtClean="0"/>
              <a:t>Label the columns Tier 1, Tier 2, Tier 3</a:t>
            </a:r>
          </a:p>
          <a:p>
            <a:r>
              <a:rPr lang="en-US" dirty="0" smtClean="0"/>
              <a:t>Record vocabulary words from the passage under each of the three columns</a:t>
            </a:r>
          </a:p>
          <a:p>
            <a:r>
              <a:rPr lang="en-US" dirty="0" smtClean="0"/>
              <a:t>After everyone at your table is finished, discuss your choices with the rest of your group.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623</TotalTime>
  <Words>1829</Words>
  <Application>Microsoft Office PowerPoint</Application>
  <PresentationFormat>On-screen Show (4:3)</PresentationFormat>
  <Paragraphs>374</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  Academic Vocabulary &amp; Higher Order Questions  For ELLs  </vt:lpstr>
      <vt:lpstr>Objectives</vt:lpstr>
      <vt:lpstr>The Challenge</vt:lpstr>
      <vt:lpstr>Don’t Be Fooled! </vt:lpstr>
      <vt:lpstr>BICS</vt:lpstr>
      <vt:lpstr>CALP</vt:lpstr>
      <vt:lpstr>Building Background</vt:lpstr>
      <vt:lpstr>The Three Tiers of Vocabulary</vt:lpstr>
      <vt:lpstr>Let’s Practice</vt:lpstr>
      <vt:lpstr>A Change in Climate</vt:lpstr>
      <vt:lpstr>Key Vocabulary- Debrief</vt:lpstr>
      <vt:lpstr>Vocabulary Tiers for ELLs</vt:lpstr>
      <vt:lpstr>Key Vocabulary</vt:lpstr>
      <vt:lpstr>Teaching Vocabulary</vt:lpstr>
      <vt:lpstr>Researched Based Tips for Vocabulary Instruction</vt:lpstr>
      <vt:lpstr>Double-Entry Word Journal</vt:lpstr>
      <vt:lpstr>KIM Strategy </vt:lpstr>
      <vt:lpstr>KIM</vt:lpstr>
      <vt:lpstr>Concept Definition Maps</vt:lpstr>
      <vt:lpstr>Four Corners Vocabulary</vt:lpstr>
      <vt:lpstr>Word Sorts</vt:lpstr>
      <vt:lpstr>Wallpapering</vt:lpstr>
      <vt:lpstr>Let’s Practice</vt:lpstr>
      <vt:lpstr>List-Group-Label</vt:lpstr>
      <vt:lpstr>Word Generation</vt:lpstr>
      <vt:lpstr>Phonic Adaptation </vt:lpstr>
      <vt:lpstr>Word Quadrant</vt:lpstr>
      <vt:lpstr>Phonics Quadrant</vt:lpstr>
      <vt:lpstr>Vocabulary Mental Connections</vt:lpstr>
      <vt:lpstr>Word Study Books</vt:lpstr>
      <vt:lpstr>Vocabulary Cards and Flip Books</vt:lpstr>
      <vt:lpstr>Partners/ Mix and Match</vt:lpstr>
      <vt:lpstr>Phonics Adaptation </vt:lpstr>
      <vt:lpstr>Signal Word Posters</vt:lpstr>
      <vt:lpstr>Signal Word Posters</vt:lpstr>
      <vt:lpstr>Building Background</vt:lpstr>
      <vt:lpstr>How to develop questioning strategies for ELLs</vt:lpstr>
      <vt:lpstr>Hierarchy of Questions</vt:lpstr>
      <vt:lpstr>Higher Order Assessment</vt:lpstr>
      <vt:lpstr>Higher Order Assessment</vt:lpstr>
      <vt:lpstr>Higher Order Assessment</vt:lpstr>
      <vt:lpstr>Higher Order Assessment</vt:lpstr>
      <vt:lpstr>Higher Order Assessment</vt:lpstr>
      <vt:lpstr>Higher Order Assessment</vt:lpstr>
      <vt:lpstr>Slide 45</vt:lpstr>
      <vt:lpstr>Let’s Practice!</vt:lpstr>
      <vt:lpstr>Higher Order Sentence Stems  for ELLs</vt:lpstr>
      <vt:lpstr>Scaffolding Techniques for ELLs</vt:lpstr>
      <vt:lpstr>Objectives</vt:lpstr>
      <vt:lpstr>Tickets Out</vt:lpstr>
    </vt:vector>
  </TitlesOfParts>
  <Company>Godfrey-Lee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Vocabulary &amp; Higher Order Questions For ELLs</dc:title>
  <dc:creator>GLPS</dc:creator>
  <cp:lastModifiedBy>GLPS</cp:lastModifiedBy>
  <cp:revision>75</cp:revision>
  <dcterms:created xsi:type="dcterms:W3CDTF">2012-10-05T17:01:46Z</dcterms:created>
  <dcterms:modified xsi:type="dcterms:W3CDTF">2012-11-02T18:06:17Z</dcterms:modified>
</cp:coreProperties>
</file>